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0" r:id="rId1"/>
    <p:sldMasterId id="2147483662" r:id="rId2"/>
  </p:sldMasterIdLst>
  <p:notesMasterIdLst>
    <p:notesMasterId r:id="rId21"/>
  </p:notesMasterIdLst>
  <p:handoutMasterIdLst>
    <p:handoutMasterId r:id="rId22"/>
  </p:handoutMasterIdLst>
  <p:sldIdLst>
    <p:sldId id="322" r:id="rId3"/>
    <p:sldId id="301" r:id="rId4"/>
    <p:sldId id="374" r:id="rId5"/>
    <p:sldId id="329" r:id="rId6"/>
    <p:sldId id="330" r:id="rId7"/>
    <p:sldId id="375" r:id="rId8"/>
    <p:sldId id="376" r:id="rId9"/>
    <p:sldId id="378" r:id="rId10"/>
    <p:sldId id="379" r:id="rId11"/>
    <p:sldId id="382" r:id="rId12"/>
    <p:sldId id="335" r:id="rId13"/>
    <p:sldId id="308" r:id="rId14"/>
    <p:sldId id="311" r:id="rId15"/>
    <p:sldId id="303" r:id="rId16"/>
    <p:sldId id="309" r:id="rId17"/>
    <p:sldId id="310" r:id="rId18"/>
    <p:sldId id="337" r:id="rId19"/>
    <p:sldId id="383" r:id="rId20"/>
  </p:sldIdLst>
  <p:sldSz cx="7559675" cy="10691813"/>
  <p:notesSz cx="6858000" cy="9144000"/>
  <p:custDataLst>
    <p:tags r:id="rId2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567" userDrawn="1">
          <p15:clr>
            <a:srgbClr val="A4A3A4"/>
          </p15:clr>
        </p15:guide>
        <p15:guide id="3" orient="horz" pos="6524" userDrawn="1">
          <p15:clr>
            <a:srgbClr val="A4A3A4"/>
          </p15:clr>
        </p15:guide>
        <p15:guide id="4" pos="363" userDrawn="1">
          <p15:clr>
            <a:srgbClr val="A4A3A4"/>
          </p15:clr>
        </p15:guide>
        <p15:guide id="5" pos="2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刘莉丹" initials="刘"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BEBED"/>
    <a:srgbClr val="CFE5E7"/>
    <a:srgbClr val="5EA8AF"/>
    <a:srgbClr val="46B3B3"/>
    <a:srgbClr val="B7D8DB"/>
    <a:srgbClr val="EEF3F6"/>
    <a:srgbClr val="009488"/>
    <a:srgbClr val="347ACA"/>
    <a:srgbClr val="70AD47"/>
    <a:srgbClr val="C49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63" autoAdjust="0"/>
    <p:restoredTop sz="94660"/>
  </p:normalViewPr>
  <p:slideViewPr>
    <p:cSldViewPr snapToGrid="0" showGuides="1">
      <p:cViewPr varScale="1">
        <p:scale>
          <a:sx n="55" d="100"/>
          <a:sy n="55" d="100"/>
        </p:scale>
        <p:origin x="2438" y="58"/>
      </p:cViewPr>
      <p:guideLst>
        <p:guide pos="567"/>
        <p:guide orient="horz" pos="6524"/>
        <p:guide pos="363"/>
        <p:guide pos="27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C0551E-BABE-4A2B-BC68-1BF9ACFAE94F}" type="datetimeFigureOut">
              <a:rPr lang="zh-CN" altLang="en-US" smtClean="0"/>
              <a:t>2024-12-25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E32999-861E-4984-9379-534232C76A8F}" type="slidenum">
              <a:rPr lang="zh-CN" altLang="en-US" smtClean="0"/>
              <a:t>‹#›</a:t>
            </a:fld>
            <a:endParaRPr lang="zh-CN" altLang="en-US"/>
          </a:p>
        </p:txBody>
      </p:sp>
    </p:spTree>
    <p:extLst>
      <p:ext uri="{BB962C8B-B14F-4D97-AF65-F5344CB8AC3E}">
        <p14:creationId xmlns:p14="http://schemas.microsoft.com/office/powerpoint/2010/main" val="3836668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5634F3-246B-4A3C-9AFD-996C5B0C5CC1}" type="datetimeFigureOut">
              <a:rPr lang="zh-CN" altLang="en-US" smtClean="0"/>
              <a:t>2024-12-25</a:t>
            </a:fld>
            <a:endParaRPr lang="zh-CN" altLang="en-US"/>
          </a:p>
        </p:txBody>
      </p:sp>
      <p:sp>
        <p:nvSpPr>
          <p:cNvPr id="4" name="幻灯片图像占位符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25D350-47B7-41CB-ABAF-6FE7D79FB7AD}" type="slidenum">
              <a:rPr lang="zh-CN" altLang="en-US" smtClean="0"/>
              <a:t>‹#›</a:t>
            </a:fld>
            <a:endParaRPr lang="zh-CN" altLang="en-US"/>
          </a:p>
        </p:txBody>
      </p:sp>
    </p:spTree>
    <p:extLst>
      <p:ext uri="{BB962C8B-B14F-4D97-AF65-F5344CB8AC3E}">
        <p14:creationId xmlns:p14="http://schemas.microsoft.com/office/powerpoint/2010/main" val="190519009"/>
      </p:ext>
    </p:extLst>
  </p:cSld>
  <p:clrMap bg1="lt1" tx1="dk1" bg2="lt2" tx2="dk2" accent1="accent1" accent2="accent2" accent3="accent3" accent4="accent4" accent5="accent5" accent6="accent6" hlink="hlink" folHlink="folHlink"/>
  <p:hf hdr="0" ftr="0" dt="0"/>
  <p:notesStyle>
    <a:lvl1pPr marL="0" algn="l" defTabSz="995680" rtl="0" eaLnBrk="1" latinLnBrk="0" hangingPunct="1">
      <a:defRPr sz="1305" kern="1200">
        <a:solidFill>
          <a:schemeClr val="tx1"/>
        </a:solidFill>
        <a:latin typeface="+mn-lt"/>
        <a:ea typeface="+mn-ea"/>
        <a:cs typeface="+mn-cs"/>
      </a:defRPr>
    </a:lvl1pPr>
    <a:lvl2pPr marL="497840" algn="l" defTabSz="995680" rtl="0" eaLnBrk="1" latinLnBrk="0" hangingPunct="1">
      <a:defRPr sz="1305" kern="1200">
        <a:solidFill>
          <a:schemeClr val="tx1"/>
        </a:solidFill>
        <a:latin typeface="+mn-lt"/>
        <a:ea typeface="+mn-ea"/>
        <a:cs typeface="+mn-cs"/>
      </a:defRPr>
    </a:lvl2pPr>
    <a:lvl3pPr marL="995680" algn="l" defTabSz="995680" rtl="0" eaLnBrk="1" latinLnBrk="0" hangingPunct="1">
      <a:defRPr sz="1305" kern="1200">
        <a:solidFill>
          <a:schemeClr val="tx1"/>
        </a:solidFill>
        <a:latin typeface="+mn-lt"/>
        <a:ea typeface="+mn-ea"/>
        <a:cs typeface="+mn-cs"/>
      </a:defRPr>
    </a:lvl3pPr>
    <a:lvl4pPr marL="1493520" algn="l" defTabSz="995680" rtl="0" eaLnBrk="1" latinLnBrk="0" hangingPunct="1">
      <a:defRPr sz="1305" kern="1200">
        <a:solidFill>
          <a:schemeClr val="tx1"/>
        </a:solidFill>
        <a:latin typeface="+mn-lt"/>
        <a:ea typeface="+mn-ea"/>
        <a:cs typeface="+mn-cs"/>
      </a:defRPr>
    </a:lvl4pPr>
    <a:lvl5pPr marL="1990725" algn="l" defTabSz="995680" rtl="0" eaLnBrk="1" latinLnBrk="0" hangingPunct="1">
      <a:defRPr sz="1305" kern="1200">
        <a:solidFill>
          <a:schemeClr val="tx1"/>
        </a:solidFill>
        <a:latin typeface="+mn-lt"/>
        <a:ea typeface="+mn-ea"/>
        <a:cs typeface="+mn-cs"/>
      </a:defRPr>
    </a:lvl5pPr>
    <a:lvl6pPr marL="2488565" algn="l" defTabSz="995680" rtl="0" eaLnBrk="1" latinLnBrk="0" hangingPunct="1">
      <a:defRPr sz="1305" kern="1200">
        <a:solidFill>
          <a:schemeClr val="tx1"/>
        </a:solidFill>
        <a:latin typeface="+mn-lt"/>
        <a:ea typeface="+mn-ea"/>
        <a:cs typeface="+mn-cs"/>
      </a:defRPr>
    </a:lvl6pPr>
    <a:lvl7pPr marL="2986405" algn="l" defTabSz="995680" rtl="0" eaLnBrk="1" latinLnBrk="0" hangingPunct="1">
      <a:defRPr sz="1305" kern="1200">
        <a:solidFill>
          <a:schemeClr val="tx1"/>
        </a:solidFill>
        <a:latin typeface="+mn-lt"/>
        <a:ea typeface="+mn-ea"/>
        <a:cs typeface="+mn-cs"/>
      </a:defRPr>
    </a:lvl7pPr>
    <a:lvl8pPr marL="3484245" algn="l" defTabSz="995680" rtl="0" eaLnBrk="1" latinLnBrk="0" hangingPunct="1">
      <a:defRPr sz="1305" kern="1200">
        <a:solidFill>
          <a:schemeClr val="tx1"/>
        </a:solidFill>
        <a:latin typeface="+mn-lt"/>
        <a:ea typeface="+mn-ea"/>
        <a:cs typeface="+mn-cs"/>
      </a:defRPr>
    </a:lvl8pPr>
    <a:lvl9pPr marL="3982085" algn="l" defTabSz="995680" rtl="0" eaLnBrk="1" latinLnBrk="0" hangingPunct="1">
      <a:defRPr sz="130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2FC115-43AE-41EB-BF0D-DEDE8EE1D962}" type="slidenum">
              <a:rPr lang="zh-CN" altLang="en-US" smtClean="0"/>
              <a:t>3</a:t>
            </a:fld>
            <a:endParaRPr lang="zh-CN" altLang="en-US"/>
          </a:p>
        </p:txBody>
      </p:sp>
    </p:spTree>
    <p:extLst>
      <p:ext uri="{BB962C8B-B14F-4D97-AF65-F5344CB8AC3E}">
        <p14:creationId xmlns:p14="http://schemas.microsoft.com/office/powerpoint/2010/main" val="1360263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6C25D350-47B7-41CB-ABAF-6FE7D79FB7AD}" type="slidenum">
              <a:rPr lang="zh-CN" altLang="en-US" smtClean="0"/>
              <a:t>5</a:t>
            </a:fld>
            <a:endParaRPr lang="zh-CN" altLang="en-US"/>
          </a:p>
        </p:txBody>
      </p:sp>
    </p:spTree>
    <p:extLst>
      <p:ext uri="{BB962C8B-B14F-4D97-AF65-F5344CB8AC3E}">
        <p14:creationId xmlns:p14="http://schemas.microsoft.com/office/powerpoint/2010/main" val="2379922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6C25D350-47B7-41CB-ABAF-6FE7D79FB7AD}" type="slidenum">
              <a:rPr lang="zh-CN" altLang="en-US" smtClean="0"/>
              <a:t>17</a:t>
            </a:fld>
            <a:endParaRPr lang="zh-CN" altLang="en-US"/>
          </a:p>
        </p:txBody>
      </p:sp>
    </p:spTree>
    <p:extLst>
      <p:ext uri="{BB962C8B-B14F-4D97-AF65-F5344CB8AC3E}">
        <p14:creationId xmlns:p14="http://schemas.microsoft.com/office/powerpoint/2010/main" val="1057676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3037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8155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11572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grpSp>
        <p:nvGrpSpPr>
          <p:cNvPr id="4" name="组合 3"/>
          <p:cNvGrpSpPr/>
          <p:nvPr userDrawn="1"/>
        </p:nvGrpSpPr>
        <p:grpSpPr>
          <a:xfrm flipH="1" flipV="1">
            <a:off x="-9886" y="8453722"/>
            <a:ext cx="694565" cy="1796223"/>
            <a:chOff x="1565992" y="3100101"/>
            <a:chExt cx="1406469" cy="2632106"/>
          </a:xfrm>
        </p:grpSpPr>
        <p:sp>
          <p:nvSpPr>
            <p:cNvPr id="25" name="等腰三角形 26"/>
            <p:cNvSpPr/>
            <p:nvPr userDrawn="1"/>
          </p:nvSpPr>
          <p:spPr>
            <a:xfrm flipV="1">
              <a:off x="1565992" y="3111145"/>
              <a:ext cx="1406469" cy="2621062"/>
            </a:xfrm>
            <a:custGeom>
              <a:avLst/>
              <a:gdLst>
                <a:gd name="connsiteX0" fmla="*/ 0 w 1406469"/>
                <a:gd name="connsiteY0" fmla="*/ 3476740 h 3476740"/>
                <a:gd name="connsiteX1" fmla="*/ 1406469 w 1406469"/>
                <a:gd name="connsiteY1" fmla="*/ 0 h 3476740"/>
                <a:gd name="connsiteX2" fmla="*/ 1406469 w 1406469"/>
                <a:gd name="connsiteY2" fmla="*/ 3476740 h 3476740"/>
                <a:gd name="connsiteX3" fmla="*/ 0 w 1406469"/>
                <a:gd name="connsiteY3" fmla="*/ 3476740 h 3476740"/>
                <a:gd name="connsiteX0-1" fmla="*/ 0 w 1406469"/>
                <a:gd name="connsiteY0-2" fmla="*/ 3476740 h 3476740"/>
                <a:gd name="connsiteX1-3" fmla="*/ 1406469 w 1406469"/>
                <a:gd name="connsiteY1-4" fmla="*/ 0 h 3476740"/>
                <a:gd name="connsiteX2-5" fmla="*/ 1400412 w 1406469"/>
                <a:gd name="connsiteY2-6" fmla="*/ 881316 h 3476740"/>
                <a:gd name="connsiteX3-7" fmla="*/ 1406469 w 1406469"/>
                <a:gd name="connsiteY3-8" fmla="*/ 3476740 h 3476740"/>
                <a:gd name="connsiteX4" fmla="*/ 0 w 1406469"/>
                <a:gd name="connsiteY4" fmla="*/ 3476740 h 3476740"/>
                <a:gd name="connsiteX0-9" fmla="*/ 0 w 1406469"/>
                <a:gd name="connsiteY0-10" fmla="*/ 3476740 h 3476740"/>
                <a:gd name="connsiteX1-11" fmla="*/ 1058581 w 1406469"/>
                <a:gd name="connsiteY1-12" fmla="*/ 855678 h 3476740"/>
                <a:gd name="connsiteX2-13" fmla="*/ 1406469 w 1406469"/>
                <a:gd name="connsiteY2-14" fmla="*/ 0 h 3476740"/>
                <a:gd name="connsiteX3-15" fmla="*/ 1400412 w 1406469"/>
                <a:gd name="connsiteY3-16" fmla="*/ 881316 h 3476740"/>
                <a:gd name="connsiteX4-17" fmla="*/ 1406469 w 1406469"/>
                <a:gd name="connsiteY4-18" fmla="*/ 3476740 h 3476740"/>
                <a:gd name="connsiteX5" fmla="*/ 0 w 1406469"/>
                <a:gd name="connsiteY5" fmla="*/ 3476740 h 3476740"/>
                <a:gd name="connsiteX0-19" fmla="*/ 0 w 1406469"/>
                <a:gd name="connsiteY0-20" fmla="*/ 2621062 h 2621062"/>
                <a:gd name="connsiteX1-21" fmla="*/ 1058581 w 1406469"/>
                <a:gd name="connsiteY1-22" fmla="*/ 0 h 2621062"/>
                <a:gd name="connsiteX2-23" fmla="*/ 1400412 w 1406469"/>
                <a:gd name="connsiteY2-24" fmla="*/ 25638 h 2621062"/>
                <a:gd name="connsiteX3-25" fmla="*/ 1406469 w 1406469"/>
                <a:gd name="connsiteY3-26" fmla="*/ 2621062 h 2621062"/>
                <a:gd name="connsiteX4-27" fmla="*/ 0 w 1406469"/>
                <a:gd name="connsiteY4-28" fmla="*/ 2621062 h 262106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406469" h="2621062">
                  <a:moveTo>
                    <a:pt x="0" y="2621062"/>
                  </a:moveTo>
                  <a:lnTo>
                    <a:pt x="1058581" y="0"/>
                  </a:lnTo>
                  <a:lnTo>
                    <a:pt x="1400412" y="25638"/>
                  </a:lnTo>
                  <a:lnTo>
                    <a:pt x="1406469" y="2621062"/>
                  </a:lnTo>
                  <a:lnTo>
                    <a:pt x="0" y="2621062"/>
                  </a:lnTo>
                  <a:close/>
                </a:path>
              </a:pathLst>
            </a:custGeom>
            <a:gradFill>
              <a:gsLst>
                <a:gs pos="76000">
                  <a:srgbClr val="52A4AE"/>
                </a:gs>
                <a:gs pos="37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6" name="等腰三角形 25"/>
            <p:cNvSpPr/>
            <p:nvPr userDrawn="1"/>
          </p:nvSpPr>
          <p:spPr>
            <a:xfrm flipV="1">
              <a:off x="1779353" y="3100101"/>
              <a:ext cx="1175657" cy="1389601"/>
            </a:xfrm>
            <a:prstGeom prst="triangle">
              <a:avLst>
                <a:gd name="adj" fmla="val 100000"/>
              </a:avLst>
            </a:prstGeom>
            <a:gradFill>
              <a:gsLst>
                <a:gs pos="100000">
                  <a:srgbClr val="77B6BF"/>
                </a:gs>
                <a:gs pos="45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grpSp>
        <p:nvGrpSpPr>
          <p:cNvPr id="12" name="组合 11"/>
          <p:cNvGrpSpPr/>
          <p:nvPr userDrawn="1"/>
        </p:nvGrpSpPr>
        <p:grpSpPr>
          <a:xfrm>
            <a:off x="3970998" y="-959286"/>
            <a:ext cx="3588677" cy="5831704"/>
            <a:chOff x="6404298" y="-615311"/>
            <a:chExt cx="5787702" cy="3740603"/>
          </a:xfrm>
        </p:grpSpPr>
        <p:sp>
          <p:nvSpPr>
            <p:cNvPr id="13" name="等腰三角形 12"/>
            <p:cNvSpPr/>
            <p:nvPr userDrawn="1"/>
          </p:nvSpPr>
          <p:spPr>
            <a:xfrm flipV="1">
              <a:off x="9918359" y="-2"/>
              <a:ext cx="2273641" cy="2225843"/>
            </a:xfrm>
            <a:prstGeom prst="triangle">
              <a:avLst>
                <a:gd name="adj" fmla="val 100000"/>
              </a:avLst>
            </a:prstGeom>
            <a:gradFill>
              <a:gsLst>
                <a:gs pos="75000">
                  <a:srgbClr val="5CACCF"/>
                </a:gs>
                <a:gs pos="31000">
                  <a:srgbClr val="B6D3B7"/>
                </a:gs>
              </a:gsLst>
              <a:lin ang="30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14" name="等腰三角形 21"/>
            <p:cNvSpPr/>
            <p:nvPr userDrawn="1"/>
          </p:nvSpPr>
          <p:spPr>
            <a:xfrm>
              <a:off x="7858555" y="613606"/>
              <a:ext cx="1215869" cy="1409798"/>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1175168 w 1175168"/>
                <a:gd name="connsiteY0-170" fmla="*/ 1423350 h 1442358"/>
                <a:gd name="connsiteX1-171" fmla="*/ 446919 w 1175168"/>
                <a:gd name="connsiteY1-172" fmla="*/ 1442358 h 1442358"/>
                <a:gd name="connsiteX2-173" fmla="*/ 0 w 1175168"/>
                <a:gd name="connsiteY2-174" fmla="*/ 0 h 1442358"/>
                <a:gd name="connsiteX3-175" fmla="*/ 1175168 w 1175168"/>
                <a:gd name="connsiteY3-176" fmla="*/ 1423350 h 1442358"/>
                <a:gd name="connsiteX0-177" fmla="*/ 1215869 w 1215869"/>
                <a:gd name="connsiteY0-178" fmla="*/ 1390790 h 1409798"/>
                <a:gd name="connsiteX1-179" fmla="*/ 487620 w 1215869"/>
                <a:gd name="connsiteY1-180" fmla="*/ 1409798 h 1409798"/>
                <a:gd name="connsiteX2-181" fmla="*/ 0 w 1215869"/>
                <a:gd name="connsiteY2-182" fmla="*/ 0 h 1409798"/>
                <a:gd name="connsiteX3-183" fmla="*/ 1215869 w 1215869"/>
                <a:gd name="connsiteY3-184" fmla="*/ 1390790 h 1409798"/>
              </a:gdLst>
              <a:ahLst/>
              <a:cxnLst>
                <a:cxn ang="0">
                  <a:pos x="connsiteX0-1" y="connsiteY0-2"/>
                </a:cxn>
                <a:cxn ang="0">
                  <a:pos x="connsiteX1-3" y="connsiteY1-4"/>
                </a:cxn>
                <a:cxn ang="0">
                  <a:pos x="connsiteX2-5" y="connsiteY2-6"/>
                </a:cxn>
                <a:cxn ang="0">
                  <a:pos x="connsiteX3-7" y="connsiteY3-8"/>
                </a:cxn>
              </a:cxnLst>
              <a:rect l="l" t="t" r="r" b="b"/>
              <a:pathLst>
                <a:path w="1215869" h="1409798">
                  <a:moveTo>
                    <a:pt x="1215869" y="1390790"/>
                  </a:moveTo>
                  <a:lnTo>
                    <a:pt x="487620" y="1409798"/>
                  </a:lnTo>
                  <a:lnTo>
                    <a:pt x="0" y="0"/>
                  </a:lnTo>
                  <a:lnTo>
                    <a:pt x="1215869" y="1390790"/>
                  </a:lnTo>
                  <a:close/>
                </a:path>
              </a:pathLst>
            </a:custGeom>
            <a:gradFill>
              <a:gsLst>
                <a:gs pos="62000">
                  <a:srgbClr val="52A4AE"/>
                </a:gs>
                <a:gs pos="35000">
                  <a:srgbClr val="92BFB5"/>
                </a:gs>
              </a:gsLst>
              <a:lin ang="19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15" name="等腰三角形 21"/>
            <p:cNvSpPr/>
            <p:nvPr userDrawn="1"/>
          </p:nvSpPr>
          <p:spPr>
            <a:xfrm>
              <a:off x="7854306" y="615599"/>
              <a:ext cx="598827" cy="142529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728249 w 728249"/>
                <a:gd name="connsiteY0-170" fmla="*/ 1369482 h 1388490"/>
                <a:gd name="connsiteX1-171" fmla="*/ 0 w 728249"/>
                <a:gd name="connsiteY1-172" fmla="*/ 1388490 h 1388490"/>
                <a:gd name="connsiteX2-173" fmla="*/ 272516 w 728249"/>
                <a:gd name="connsiteY2-174" fmla="*/ 0 h 1388490"/>
                <a:gd name="connsiteX3-175" fmla="*/ 728249 w 728249"/>
                <a:gd name="connsiteY3-176" fmla="*/ 1369482 h 1388490"/>
                <a:gd name="connsiteX0-177" fmla="*/ 487618 w 487618"/>
                <a:gd name="connsiteY0-178" fmla="*/ 1369482 h 1369482"/>
                <a:gd name="connsiteX1-179" fmla="*/ 0 w 487618"/>
                <a:gd name="connsiteY1-180" fmla="*/ 1364427 h 1369482"/>
                <a:gd name="connsiteX2-181" fmla="*/ 31885 w 487618"/>
                <a:gd name="connsiteY2-182" fmla="*/ 0 h 1369482"/>
                <a:gd name="connsiteX3-183" fmla="*/ 487618 w 487618"/>
                <a:gd name="connsiteY3-184" fmla="*/ 1369482 h 1369482"/>
                <a:gd name="connsiteX0-185" fmla="*/ 571839 w 571839"/>
                <a:gd name="connsiteY0-186" fmla="*/ 1369482 h 1376459"/>
                <a:gd name="connsiteX1-187" fmla="*/ 0 w 571839"/>
                <a:gd name="connsiteY1-188" fmla="*/ 1376459 h 1376459"/>
                <a:gd name="connsiteX2-189" fmla="*/ 116106 w 571839"/>
                <a:gd name="connsiteY2-190" fmla="*/ 0 h 1376459"/>
                <a:gd name="connsiteX3-191" fmla="*/ 571839 w 571839"/>
                <a:gd name="connsiteY3-192" fmla="*/ 1369482 h 1376459"/>
                <a:gd name="connsiteX0-193" fmla="*/ 571839 w 571839"/>
                <a:gd name="connsiteY0-194" fmla="*/ 1369482 h 1376459"/>
                <a:gd name="connsiteX1-195" fmla="*/ 0 w 571839"/>
                <a:gd name="connsiteY1-196" fmla="*/ 1376459 h 1376459"/>
                <a:gd name="connsiteX2-197" fmla="*/ 67979 w 571839"/>
                <a:gd name="connsiteY2-198" fmla="*/ 0 h 1376459"/>
                <a:gd name="connsiteX3-199" fmla="*/ 571839 w 571839"/>
                <a:gd name="connsiteY3-200" fmla="*/ 1369482 h 1376459"/>
                <a:gd name="connsiteX0-201" fmla="*/ 598827 w 598827"/>
                <a:gd name="connsiteY0-202" fmla="*/ 1418322 h 1425299"/>
                <a:gd name="connsiteX1-203" fmla="*/ 26988 w 598827"/>
                <a:gd name="connsiteY1-204" fmla="*/ 1425299 h 1425299"/>
                <a:gd name="connsiteX2-205" fmla="*/ 0 w 598827"/>
                <a:gd name="connsiteY2-206" fmla="*/ 0 h 1425299"/>
                <a:gd name="connsiteX3-207" fmla="*/ 598827 w 598827"/>
                <a:gd name="connsiteY3-208" fmla="*/ 1418322 h 1425299"/>
              </a:gdLst>
              <a:ahLst/>
              <a:cxnLst>
                <a:cxn ang="0">
                  <a:pos x="connsiteX0-1" y="connsiteY0-2"/>
                </a:cxn>
                <a:cxn ang="0">
                  <a:pos x="connsiteX1-3" y="connsiteY1-4"/>
                </a:cxn>
                <a:cxn ang="0">
                  <a:pos x="connsiteX2-5" y="connsiteY2-6"/>
                </a:cxn>
                <a:cxn ang="0">
                  <a:pos x="connsiteX3-7" y="connsiteY3-8"/>
                </a:cxn>
              </a:cxnLst>
              <a:rect l="l" t="t" r="r" b="b"/>
              <a:pathLst>
                <a:path w="598827" h="1425299">
                  <a:moveTo>
                    <a:pt x="598827" y="1418322"/>
                  </a:moveTo>
                  <a:lnTo>
                    <a:pt x="26988" y="1425299"/>
                  </a:lnTo>
                  <a:lnTo>
                    <a:pt x="0" y="0"/>
                  </a:lnTo>
                  <a:lnTo>
                    <a:pt x="598827" y="141832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16" name="等腰三角形 15"/>
            <p:cNvSpPr/>
            <p:nvPr userDrawn="1"/>
          </p:nvSpPr>
          <p:spPr>
            <a:xfrm flipV="1">
              <a:off x="10981437" y="1028695"/>
              <a:ext cx="1210563" cy="2096597"/>
            </a:xfrm>
            <a:prstGeom prst="triangle">
              <a:avLst>
                <a:gd name="adj" fmla="val 100000"/>
              </a:avLst>
            </a:prstGeom>
            <a:gradFill>
              <a:gsLst>
                <a:gs pos="63000">
                  <a:srgbClr val="A7D2E5"/>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17" name="等腰三角形 16"/>
            <p:cNvSpPr/>
            <p:nvPr userDrawn="1"/>
          </p:nvSpPr>
          <p:spPr>
            <a:xfrm flipV="1">
              <a:off x="10976024" y="1028694"/>
              <a:ext cx="1210563" cy="980579"/>
            </a:xfrm>
            <a:prstGeom prst="triangle">
              <a:avLst>
                <a:gd name="adj" fmla="val 100000"/>
              </a:avLst>
            </a:prstGeom>
            <a:gradFill>
              <a:gsLst>
                <a:gs pos="65000">
                  <a:srgbClr val="5CACCF"/>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18" name="等腰三角形 21"/>
            <p:cNvSpPr/>
            <p:nvPr userDrawn="1"/>
          </p:nvSpPr>
          <p:spPr>
            <a:xfrm>
              <a:off x="9315405" y="-484853"/>
              <a:ext cx="1697920" cy="276028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Lst>
              <a:ahLst/>
              <a:cxnLst>
                <a:cxn ang="0">
                  <a:pos x="connsiteX0-1" y="connsiteY0-2"/>
                </a:cxn>
                <a:cxn ang="0">
                  <a:pos x="connsiteX1-3" y="connsiteY1-4"/>
                </a:cxn>
                <a:cxn ang="0">
                  <a:pos x="connsiteX2-5" y="connsiteY2-6"/>
                </a:cxn>
                <a:cxn ang="0">
                  <a:pos x="connsiteX3-7" y="connsiteY3-8"/>
                </a:cxn>
              </a:cxnLst>
              <a:rect l="l" t="t" r="r" b="b"/>
              <a:pathLst>
                <a:path w="1697920" h="2760286">
                  <a:moveTo>
                    <a:pt x="0" y="2760286"/>
                  </a:moveTo>
                  <a:lnTo>
                    <a:pt x="77866" y="0"/>
                  </a:lnTo>
                  <a:lnTo>
                    <a:pt x="1697920" y="1535186"/>
                  </a:lnTo>
                  <a:lnTo>
                    <a:pt x="0" y="2760286"/>
                  </a:lnTo>
                  <a:close/>
                </a:path>
              </a:pathLst>
            </a:custGeom>
            <a:gradFill>
              <a:gsLst>
                <a:gs pos="93000">
                  <a:srgbClr val="52A4AE"/>
                </a:gs>
                <a:gs pos="40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19" name="等腰三角形 21"/>
            <p:cNvSpPr/>
            <p:nvPr userDrawn="1"/>
          </p:nvSpPr>
          <p:spPr>
            <a:xfrm>
              <a:off x="7854758" y="-615311"/>
              <a:ext cx="1569062" cy="289749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459311 w 1569062"/>
                <a:gd name="connsiteY0-130" fmla="*/ 2897490 h 2897490"/>
                <a:gd name="connsiteX1-131" fmla="*/ 0 w 1569062"/>
                <a:gd name="connsiteY1-132" fmla="*/ 1229977 h 2897490"/>
                <a:gd name="connsiteX2-133" fmla="*/ 1569062 w 1569062"/>
                <a:gd name="connsiteY2-134" fmla="*/ 0 h 2897490"/>
                <a:gd name="connsiteX3-135" fmla="*/ 1459311 w 1569062"/>
                <a:gd name="connsiteY3-136" fmla="*/ 2897490 h 2897490"/>
              </a:gdLst>
              <a:ahLst/>
              <a:cxnLst>
                <a:cxn ang="0">
                  <a:pos x="connsiteX0-1" y="connsiteY0-2"/>
                </a:cxn>
                <a:cxn ang="0">
                  <a:pos x="connsiteX1-3" y="connsiteY1-4"/>
                </a:cxn>
                <a:cxn ang="0">
                  <a:pos x="connsiteX2-5" y="connsiteY2-6"/>
                </a:cxn>
                <a:cxn ang="0">
                  <a:pos x="connsiteX3-7" y="connsiteY3-8"/>
                </a:cxn>
              </a:cxnLst>
              <a:rect l="l" t="t" r="r" b="b"/>
              <a:pathLst>
                <a:path w="1569062" h="2897490">
                  <a:moveTo>
                    <a:pt x="1459311" y="2897490"/>
                  </a:moveTo>
                  <a:lnTo>
                    <a:pt x="0" y="1229977"/>
                  </a:lnTo>
                  <a:lnTo>
                    <a:pt x="1569062" y="0"/>
                  </a:lnTo>
                  <a:lnTo>
                    <a:pt x="1459311" y="2897490"/>
                  </a:lnTo>
                  <a:close/>
                </a:path>
              </a:pathLst>
            </a:custGeom>
            <a:gradFill>
              <a:gsLst>
                <a:gs pos="100000">
                  <a:srgbClr val="52A4AE"/>
                </a:gs>
                <a:gs pos="37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0" name="等腰三角形 21"/>
            <p:cNvSpPr/>
            <p:nvPr userDrawn="1"/>
          </p:nvSpPr>
          <p:spPr>
            <a:xfrm rot="19016716">
              <a:off x="7429689" y="1625281"/>
              <a:ext cx="749276" cy="4736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Lst>
              <a:ahLst/>
              <a:cxnLst>
                <a:cxn ang="0">
                  <a:pos x="connsiteX0-1" y="connsiteY0-2"/>
                </a:cxn>
                <a:cxn ang="0">
                  <a:pos x="connsiteX1-3" y="connsiteY1-4"/>
                </a:cxn>
                <a:cxn ang="0">
                  <a:pos x="connsiteX2-5" y="connsiteY2-6"/>
                </a:cxn>
                <a:cxn ang="0">
                  <a:pos x="connsiteX3-7" y="connsiteY3-8"/>
                </a:cxn>
              </a:cxnLst>
              <a:rect l="l" t="t" r="r" b="b"/>
              <a:pathLst>
                <a:path w="1113510" h="1200099">
                  <a:moveTo>
                    <a:pt x="545691" y="1200100"/>
                  </a:moveTo>
                  <a:lnTo>
                    <a:pt x="0" y="287234"/>
                  </a:lnTo>
                  <a:lnTo>
                    <a:pt x="1113511" y="0"/>
                  </a:lnTo>
                  <a:lnTo>
                    <a:pt x="545691" y="1200100"/>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1" name="等腰三角形 21"/>
            <p:cNvSpPr/>
            <p:nvPr userDrawn="1"/>
          </p:nvSpPr>
          <p:spPr>
            <a:xfrm rot="19016716">
              <a:off x="6932975" y="1332339"/>
              <a:ext cx="813578" cy="55312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Lst>
              <a:ahLst/>
              <a:cxnLst>
                <a:cxn ang="0">
                  <a:pos x="connsiteX0-1" y="connsiteY0-2"/>
                </a:cxn>
                <a:cxn ang="0">
                  <a:pos x="connsiteX1-3" y="connsiteY1-4"/>
                </a:cxn>
                <a:cxn ang="0">
                  <a:pos x="connsiteX2-5" y="connsiteY2-6"/>
                </a:cxn>
                <a:cxn ang="0">
                  <a:pos x="connsiteX3-7" y="connsiteY3-8"/>
                </a:cxn>
              </a:cxnLst>
              <a:rect l="l" t="t" r="r" b="b"/>
              <a:pathLst>
                <a:path w="1209070" h="1401450">
                  <a:moveTo>
                    <a:pt x="302414" y="1401450"/>
                  </a:moveTo>
                  <a:lnTo>
                    <a:pt x="0" y="1"/>
                  </a:lnTo>
                  <a:lnTo>
                    <a:pt x="1209069" y="699361"/>
                  </a:lnTo>
                  <a:lnTo>
                    <a:pt x="302414" y="140145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2" name="等腰三角形 21"/>
            <p:cNvSpPr/>
            <p:nvPr userDrawn="1"/>
          </p:nvSpPr>
          <p:spPr>
            <a:xfrm rot="19016716">
              <a:off x="6404298" y="1055749"/>
              <a:ext cx="493101" cy="56486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Lst>
              <a:ahLst/>
              <a:cxnLst>
                <a:cxn ang="0">
                  <a:pos x="connsiteX0-1" y="connsiteY0-2"/>
                </a:cxn>
                <a:cxn ang="0">
                  <a:pos x="connsiteX1-3" y="connsiteY1-4"/>
                </a:cxn>
                <a:cxn ang="0">
                  <a:pos x="connsiteX2-5" y="connsiteY2-6"/>
                </a:cxn>
                <a:cxn ang="0">
                  <a:pos x="connsiteX3-7" y="connsiteY3-8"/>
                </a:cxn>
              </a:cxnLst>
              <a:rect l="l" t="t" r="r" b="b"/>
              <a:pathLst>
                <a:path w="732805" h="1431177">
                  <a:moveTo>
                    <a:pt x="0" y="699715"/>
                  </a:moveTo>
                  <a:lnTo>
                    <a:pt x="242889" y="1"/>
                  </a:lnTo>
                  <a:lnTo>
                    <a:pt x="732804" y="1431176"/>
                  </a:lnTo>
                  <a:lnTo>
                    <a:pt x="0" y="699715"/>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3" name="等腰三角形 21"/>
            <p:cNvSpPr/>
            <p:nvPr userDrawn="1"/>
          </p:nvSpPr>
          <p:spPr>
            <a:xfrm rot="19016716">
              <a:off x="6519455" y="1855065"/>
              <a:ext cx="420702" cy="39939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 name="connsiteX0-89" fmla="*/ 0 w 732804"/>
                <a:gd name="connsiteY0-90" fmla="*/ 424454 h 1155916"/>
                <a:gd name="connsiteX1-91" fmla="*/ 703793 w 732804"/>
                <a:gd name="connsiteY1-92" fmla="*/ 1 h 1155916"/>
                <a:gd name="connsiteX2-93" fmla="*/ 732804 w 732804"/>
                <a:gd name="connsiteY2-94" fmla="*/ 1155915 h 1155916"/>
                <a:gd name="connsiteX3-95" fmla="*/ 0 w 732804"/>
                <a:gd name="connsiteY3-96" fmla="*/ 424454 h 1155916"/>
                <a:gd name="connsiteX0-97" fmla="*/ 0 w 703794"/>
                <a:gd name="connsiteY0-98" fmla="*/ 424454 h 1436384"/>
                <a:gd name="connsiteX1-99" fmla="*/ 703793 w 703794"/>
                <a:gd name="connsiteY1-100" fmla="*/ 1 h 1436384"/>
                <a:gd name="connsiteX2-101" fmla="*/ 358875 w 703794"/>
                <a:gd name="connsiteY2-102" fmla="*/ 1436384 h 1436384"/>
                <a:gd name="connsiteX3-103" fmla="*/ 0 w 703794"/>
                <a:gd name="connsiteY3-104" fmla="*/ 424454 h 1436384"/>
                <a:gd name="connsiteX0-105" fmla="*/ 0 w 625213"/>
                <a:gd name="connsiteY0-106" fmla="*/ 0 h 1011930"/>
                <a:gd name="connsiteX1-107" fmla="*/ 625212 w 625213"/>
                <a:gd name="connsiteY1-108" fmla="*/ 76158 h 1011930"/>
                <a:gd name="connsiteX2-109" fmla="*/ 358875 w 625213"/>
                <a:gd name="connsiteY2-110" fmla="*/ 1011930 h 1011930"/>
                <a:gd name="connsiteX3-111" fmla="*/ 0 w 625213"/>
                <a:gd name="connsiteY3-112" fmla="*/ 0 h 1011930"/>
              </a:gdLst>
              <a:ahLst/>
              <a:cxnLst>
                <a:cxn ang="0">
                  <a:pos x="connsiteX0-1" y="connsiteY0-2"/>
                </a:cxn>
                <a:cxn ang="0">
                  <a:pos x="connsiteX1-3" y="connsiteY1-4"/>
                </a:cxn>
                <a:cxn ang="0">
                  <a:pos x="connsiteX2-5" y="connsiteY2-6"/>
                </a:cxn>
                <a:cxn ang="0">
                  <a:pos x="connsiteX3-7" y="connsiteY3-8"/>
                </a:cxn>
              </a:cxnLst>
              <a:rect l="l" t="t" r="r" b="b"/>
              <a:pathLst>
                <a:path w="625213" h="1011930">
                  <a:moveTo>
                    <a:pt x="0" y="0"/>
                  </a:moveTo>
                  <a:lnTo>
                    <a:pt x="625212" y="76158"/>
                  </a:lnTo>
                  <a:lnTo>
                    <a:pt x="358875" y="1011930"/>
                  </a:lnTo>
                  <a:lnTo>
                    <a:pt x="0" y="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sp>
        <p:nvSpPr>
          <p:cNvPr id="3" name="矩形 2"/>
          <p:cNvSpPr/>
          <p:nvPr userDrawn="1"/>
        </p:nvSpPr>
        <p:spPr>
          <a:xfrm>
            <a:off x="122659" y="410394"/>
            <a:ext cx="7315293" cy="1029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4" name="等腰三角形 23"/>
          <p:cNvSpPr/>
          <p:nvPr userDrawn="1"/>
        </p:nvSpPr>
        <p:spPr>
          <a:xfrm>
            <a:off x="3960240" y="8453723"/>
            <a:ext cx="3610256" cy="2255307"/>
          </a:xfrm>
          <a:prstGeom prst="triangle">
            <a:avLst>
              <a:gd name="adj" fmla="val 100000"/>
            </a:avLst>
          </a:prstGeom>
          <a:gradFill>
            <a:gsLst>
              <a:gs pos="67000">
                <a:srgbClr val="FFFFFF"/>
              </a:gs>
              <a:gs pos="0">
                <a:srgbClr val="E1EAEF">
                  <a:alpha val="57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nvGrpSpPr>
          <p:cNvPr id="27" name="组合 26"/>
          <p:cNvGrpSpPr/>
          <p:nvPr userDrawn="1"/>
        </p:nvGrpSpPr>
        <p:grpSpPr>
          <a:xfrm>
            <a:off x="3509487" y="2148018"/>
            <a:ext cx="561827" cy="0"/>
            <a:chOff x="5444832" y="1399309"/>
            <a:chExt cx="906097" cy="0"/>
          </a:xfrm>
        </p:grpSpPr>
        <p:cxnSp>
          <p:nvCxnSpPr>
            <p:cNvPr id="28" name="直接连接符 27"/>
            <p:cNvCxnSpPr/>
            <p:nvPr/>
          </p:nvCxnSpPr>
          <p:spPr>
            <a:xfrm>
              <a:off x="5444832" y="1399309"/>
              <a:ext cx="454994" cy="0"/>
            </a:xfrm>
            <a:prstGeom prst="line">
              <a:avLst/>
            </a:prstGeom>
            <a:ln w="57150">
              <a:gradFill>
                <a:gsLst>
                  <a:gs pos="0">
                    <a:srgbClr val="92BFB5"/>
                  </a:gs>
                  <a:gs pos="100000">
                    <a:srgbClr val="52A4A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5895935" y="1399309"/>
              <a:ext cx="454994"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8722355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比较">
    <p:spTree>
      <p:nvGrpSpPr>
        <p:cNvPr id="1" name=""/>
        <p:cNvGrpSpPr/>
        <p:nvPr/>
      </p:nvGrpSpPr>
      <p:grpSpPr>
        <a:xfrm>
          <a:off x="0" y="0"/>
          <a:ext cx="0" cy="0"/>
          <a:chOff x="0" y="0"/>
          <a:chExt cx="0" cy="0"/>
        </a:xfrm>
      </p:grpSpPr>
      <p:grpSp>
        <p:nvGrpSpPr>
          <p:cNvPr id="15" name="组合 14"/>
          <p:cNvGrpSpPr/>
          <p:nvPr userDrawn="1"/>
        </p:nvGrpSpPr>
        <p:grpSpPr>
          <a:xfrm flipH="1" flipV="1">
            <a:off x="-9886" y="8453722"/>
            <a:ext cx="694565" cy="1796223"/>
            <a:chOff x="1565992" y="3100101"/>
            <a:chExt cx="1406469" cy="2632106"/>
          </a:xfrm>
        </p:grpSpPr>
        <p:sp>
          <p:nvSpPr>
            <p:cNvPr id="16" name="等腰三角形 26"/>
            <p:cNvSpPr/>
            <p:nvPr userDrawn="1"/>
          </p:nvSpPr>
          <p:spPr>
            <a:xfrm flipV="1">
              <a:off x="1565992" y="3111145"/>
              <a:ext cx="1406469" cy="2621062"/>
            </a:xfrm>
            <a:custGeom>
              <a:avLst/>
              <a:gdLst>
                <a:gd name="connsiteX0" fmla="*/ 0 w 1406469"/>
                <a:gd name="connsiteY0" fmla="*/ 3476740 h 3476740"/>
                <a:gd name="connsiteX1" fmla="*/ 1406469 w 1406469"/>
                <a:gd name="connsiteY1" fmla="*/ 0 h 3476740"/>
                <a:gd name="connsiteX2" fmla="*/ 1406469 w 1406469"/>
                <a:gd name="connsiteY2" fmla="*/ 3476740 h 3476740"/>
                <a:gd name="connsiteX3" fmla="*/ 0 w 1406469"/>
                <a:gd name="connsiteY3" fmla="*/ 3476740 h 3476740"/>
                <a:gd name="connsiteX0-1" fmla="*/ 0 w 1406469"/>
                <a:gd name="connsiteY0-2" fmla="*/ 3476740 h 3476740"/>
                <a:gd name="connsiteX1-3" fmla="*/ 1406469 w 1406469"/>
                <a:gd name="connsiteY1-4" fmla="*/ 0 h 3476740"/>
                <a:gd name="connsiteX2-5" fmla="*/ 1400412 w 1406469"/>
                <a:gd name="connsiteY2-6" fmla="*/ 881316 h 3476740"/>
                <a:gd name="connsiteX3-7" fmla="*/ 1406469 w 1406469"/>
                <a:gd name="connsiteY3-8" fmla="*/ 3476740 h 3476740"/>
                <a:gd name="connsiteX4" fmla="*/ 0 w 1406469"/>
                <a:gd name="connsiteY4" fmla="*/ 3476740 h 3476740"/>
                <a:gd name="connsiteX0-9" fmla="*/ 0 w 1406469"/>
                <a:gd name="connsiteY0-10" fmla="*/ 3476740 h 3476740"/>
                <a:gd name="connsiteX1-11" fmla="*/ 1058581 w 1406469"/>
                <a:gd name="connsiteY1-12" fmla="*/ 855678 h 3476740"/>
                <a:gd name="connsiteX2-13" fmla="*/ 1406469 w 1406469"/>
                <a:gd name="connsiteY2-14" fmla="*/ 0 h 3476740"/>
                <a:gd name="connsiteX3-15" fmla="*/ 1400412 w 1406469"/>
                <a:gd name="connsiteY3-16" fmla="*/ 881316 h 3476740"/>
                <a:gd name="connsiteX4-17" fmla="*/ 1406469 w 1406469"/>
                <a:gd name="connsiteY4-18" fmla="*/ 3476740 h 3476740"/>
                <a:gd name="connsiteX5" fmla="*/ 0 w 1406469"/>
                <a:gd name="connsiteY5" fmla="*/ 3476740 h 3476740"/>
                <a:gd name="connsiteX0-19" fmla="*/ 0 w 1406469"/>
                <a:gd name="connsiteY0-20" fmla="*/ 2621062 h 2621062"/>
                <a:gd name="connsiteX1-21" fmla="*/ 1058581 w 1406469"/>
                <a:gd name="connsiteY1-22" fmla="*/ 0 h 2621062"/>
                <a:gd name="connsiteX2-23" fmla="*/ 1400412 w 1406469"/>
                <a:gd name="connsiteY2-24" fmla="*/ 25638 h 2621062"/>
                <a:gd name="connsiteX3-25" fmla="*/ 1406469 w 1406469"/>
                <a:gd name="connsiteY3-26" fmla="*/ 2621062 h 2621062"/>
                <a:gd name="connsiteX4-27" fmla="*/ 0 w 1406469"/>
                <a:gd name="connsiteY4-28" fmla="*/ 2621062 h 262106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406469" h="2621062">
                  <a:moveTo>
                    <a:pt x="0" y="2621062"/>
                  </a:moveTo>
                  <a:lnTo>
                    <a:pt x="1058581" y="0"/>
                  </a:lnTo>
                  <a:lnTo>
                    <a:pt x="1400412" y="25638"/>
                  </a:lnTo>
                  <a:lnTo>
                    <a:pt x="1406469" y="2621062"/>
                  </a:lnTo>
                  <a:lnTo>
                    <a:pt x="0" y="2621062"/>
                  </a:lnTo>
                  <a:close/>
                </a:path>
              </a:pathLst>
            </a:custGeom>
            <a:gradFill>
              <a:gsLst>
                <a:gs pos="76000">
                  <a:srgbClr val="52A4AE"/>
                </a:gs>
                <a:gs pos="37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17" name="等腰三角形 16"/>
            <p:cNvSpPr/>
            <p:nvPr userDrawn="1"/>
          </p:nvSpPr>
          <p:spPr>
            <a:xfrm flipV="1">
              <a:off x="1779353" y="3100101"/>
              <a:ext cx="1175657" cy="1389601"/>
            </a:xfrm>
            <a:prstGeom prst="triangle">
              <a:avLst>
                <a:gd name="adj" fmla="val 100000"/>
              </a:avLst>
            </a:prstGeom>
            <a:gradFill>
              <a:gsLst>
                <a:gs pos="100000">
                  <a:srgbClr val="77B6BF"/>
                </a:gs>
                <a:gs pos="45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grpSp>
        <p:nvGrpSpPr>
          <p:cNvPr id="18" name="组合 17"/>
          <p:cNvGrpSpPr/>
          <p:nvPr userDrawn="1"/>
        </p:nvGrpSpPr>
        <p:grpSpPr>
          <a:xfrm>
            <a:off x="3970998" y="-959286"/>
            <a:ext cx="3588677" cy="5831704"/>
            <a:chOff x="6404298" y="-615311"/>
            <a:chExt cx="5787702" cy="3740603"/>
          </a:xfrm>
        </p:grpSpPr>
        <p:sp>
          <p:nvSpPr>
            <p:cNvPr id="19" name="等腰三角形 18"/>
            <p:cNvSpPr/>
            <p:nvPr userDrawn="1"/>
          </p:nvSpPr>
          <p:spPr>
            <a:xfrm flipV="1">
              <a:off x="9918359" y="-2"/>
              <a:ext cx="2273641" cy="2225843"/>
            </a:xfrm>
            <a:prstGeom prst="triangle">
              <a:avLst>
                <a:gd name="adj" fmla="val 100000"/>
              </a:avLst>
            </a:prstGeom>
            <a:gradFill>
              <a:gsLst>
                <a:gs pos="75000">
                  <a:srgbClr val="5CACCF"/>
                </a:gs>
                <a:gs pos="31000">
                  <a:srgbClr val="B6D3B7"/>
                </a:gs>
              </a:gsLst>
              <a:lin ang="30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0" name="等腰三角形 21"/>
            <p:cNvSpPr/>
            <p:nvPr userDrawn="1"/>
          </p:nvSpPr>
          <p:spPr>
            <a:xfrm>
              <a:off x="7858555" y="613606"/>
              <a:ext cx="1215869" cy="1409798"/>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1175168 w 1175168"/>
                <a:gd name="connsiteY0-170" fmla="*/ 1423350 h 1442358"/>
                <a:gd name="connsiteX1-171" fmla="*/ 446919 w 1175168"/>
                <a:gd name="connsiteY1-172" fmla="*/ 1442358 h 1442358"/>
                <a:gd name="connsiteX2-173" fmla="*/ 0 w 1175168"/>
                <a:gd name="connsiteY2-174" fmla="*/ 0 h 1442358"/>
                <a:gd name="connsiteX3-175" fmla="*/ 1175168 w 1175168"/>
                <a:gd name="connsiteY3-176" fmla="*/ 1423350 h 1442358"/>
                <a:gd name="connsiteX0-177" fmla="*/ 1215869 w 1215869"/>
                <a:gd name="connsiteY0-178" fmla="*/ 1390790 h 1409798"/>
                <a:gd name="connsiteX1-179" fmla="*/ 487620 w 1215869"/>
                <a:gd name="connsiteY1-180" fmla="*/ 1409798 h 1409798"/>
                <a:gd name="connsiteX2-181" fmla="*/ 0 w 1215869"/>
                <a:gd name="connsiteY2-182" fmla="*/ 0 h 1409798"/>
                <a:gd name="connsiteX3-183" fmla="*/ 1215869 w 1215869"/>
                <a:gd name="connsiteY3-184" fmla="*/ 1390790 h 1409798"/>
              </a:gdLst>
              <a:ahLst/>
              <a:cxnLst>
                <a:cxn ang="0">
                  <a:pos x="connsiteX0-1" y="connsiteY0-2"/>
                </a:cxn>
                <a:cxn ang="0">
                  <a:pos x="connsiteX1-3" y="connsiteY1-4"/>
                </a:cxn>
                <a:cxn ang="0">
                  <a:pos x="connsiteX2-5" y="connsiteY2-6"/>
                </a:cxn>
                <a:cxn ang="0">
                  <a:pos x="connsiteX3-7" y="connsiteY3-8"/>
                </a:cxn>
              </a:cxnLst>
              <a:rect l="l" t="t" r="r" b="b"/>
              <a:pathLst>
                <a:path w="1215869" h="1409798">
                  <a:moveTo>
                    <a:pt x="1215869" y="1390790"/>
                  </a:moveTo>
                  <a:lnTo>
                    <a:pt x="487620" y="1409798"/>
                  </a:lnTo>
                  <a:lnTo>
                    <a:pt x="0" y="0"/>
                  </a:lnTo>
                  <a:lnTo>
                    <a:pt x="1215869" y="1390790"/>
                  </a:lnTo>
                  <a:close/>
                </a:path>
              </a:pathLst>
            </a:custGeom>
            <a:gradFill>
              <a:gsLst>
                <a:gs pos="62000">
                  <a:srgbClr val="52A4AE"/>
                </a:gs>
                <a:gs pos="35000">
                  <a:srgbClr val="92BFB5"/>
                </a:gs>
              </a:gsLst>
              <a:lin ang="19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1" name="等腰三角形 21"/>
            <p:cNvSpPr/>
            <p:nvPr userDrawn="1"/>
          </p:nvSpPr>
          <p:spPr>
            <a:xfrm>
              <a:off x="7854306" y="615599"/>
              <a:ext cx="598827" cy="142529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728249 w 728249"/>
                <a:gd name="connsiteY0-170" fmla="*/ 1369482 h 1388490"/>
                <a:gd name="connsiteX1-171" fmla="*/ 0 w 728249"/>
                <a:gd name="connsiteY1-172" fmla="*/ 1388490 h 1388490"/>
                <a:gd name="connsiteX2-173" fmla="*/ 272516 w 728249"/>
                <a:gd name="connsiteY2-174" fmla="*/ 0 h 1388490"/>
                <a:gd name="connsiteX3-175" fmla="*/ 728249 w 728249"/>
                <a:gd name="connsiteY3-176" fmla="*/ 1369482 h 1388490"/>
                <a:gd name="connsiteX0-177" fmla="*/ 487618 w 487618"/>
                <a:gd name="connsiteY0-178" fmla="*/ 1369482 h 1369482"/>
                <a:gd name="connsiteX1-179" fmla="*/ 0 w 487618"/>
                <a:gd name="connsiteY1-180" fmla="*/ 1364427 h 1369482"/>
                <a:gd name="connsiteX2-181" fmla="*/ 31885 w 487618"/>
                <a:gd name="connsiteY2-182" fmla="*/ 0 h 1369482"/>
                <a:gd name="connsiteX3-183" fmla="*/ 487618 w 487618"/>
                <a:gd name="connsiteY3-184" fmla="*/ 1369482 h 1369482"/>
                <a:gd name="connsiteX0-185" fmla="*/ 571839 w 571839"/>
                <a:gd name="connsiteY0-186" fmla="*/ 1369482 h 1376459"/>
                <a:gd name="connsiteX1-187" fmla="*/ 0 w 571839"/>
                <a:gd name="connsiteY1-188" fmla="*/ 1376459 h 1376459"/>
                <a:gd name="connsiteX2-189" fmla="*/ 116106 w 571839"/>
                <a:gd name="connsiteY2-190" fmla="*/ 0 h 1376459"/>
                <a:gd name="connsiteX3-191" fmla="*/ 571839 w 571839"/>
                <a:gd name="connsiteY3-192" fmla="*/ 1369482 h 1376459"/>
                <a:gd name="connsiteX0-193" fmla="*/ 571839 w 571839"/>
                <a:gd name="connsiteY0-194" fmla="*/ 1369482 h 1376459"/>
                <a:gd name="connsiteX1-195" fmla="*/ 0 w 571839"/>
                <a:gd name="connsiteY1-196" fmla="*/ 1376459 h 1376459"/>
                <a:gd name="connsiteX2-197" fmla="*/ 67979 w 571839"/>
                <a:gd name="connsiteY2-198" fmla="*/ 0 h 1376459"/>
                <a:gd name="connsiteX3-199" fmla="*/ 571839 w 571839"/>
                <a:gd name="connsiteY3-200" fmla="*/ 1369482 h 1376459"/>
                <a:gd name="connsiteX0-201" fmla="*/ 598827 w 598827"/>
                <a:gd name="connsiteY0-202" fmla="*/ 1418322 h 1425299"/>
                <a:gd name="connsiteX1-203" fmla="*/ 26988 w 598827"/>
                <a:gd name="connsiteY1-204" fmla="*/ 1425299 h 1425299"/>
                <a:gd name="connsiteX2-205" fmla="*/ 0 w 598827"/>
                <a:gd name="connsiteY2-206" fmla="*/ 0 h 1425299"/>
                <a:gd name="connsiteX3-207" fmla="*/ 598827 w 598827"/>
                <a:gd name="connsiteY3-208" fmla="*/ 1418322 h 1425299"/>
              </a:gdLst>
              <a:ahLst/>
              <a:cxnLst>
                <a:cxn ang="0">
                  <a:pos x="connsiteX0-1" y="connsiteY0-2"/>
                </a:cxn>
                <a:cxn ang="0">
                  <a:pos x="connsiteX1-3" y="connsiteY1-4"/>
                </a:cxn>
                <a:cxn ang="0">
                  <a:pos x="connsiteX2-5" y="connsiteY2-6"/>
                </a:cxn>
                <a:cxn ang="0">
                  <a:pos x="connsiteX3-7" y="connsiteY3-8"/>
                </a:cxn>
              </a:cxnLst>
              <a:rect l="l" t="t" r="r" b="b"/>
              <a:pathLst>
                <a:path w="598827" h="1425299">
                  <a:moveTo>
                    <a:pt x="598827" y="1418322"/>
                  </a:moveTo>
                  <a:lnTo>
                    <a:pt x="26988" y="1425299"/>
                  </a:lnTo>
                  <a:lnTo>
                    <a:pt x="0" y="0"/>
                  </a:lnTo>
                  <a:lnTo>
                    <a:pt x="598827" y="141832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2" name="等腰三角形 21"/>
            <p:cNvSpPr/>
            <p:nvPr userDrawn="1"/>
          </p:nvSpPr>
          <p:spPr>
            <a:xfrm flipV="1">
              <a:off x="10981437" y="1028695"/>
              <a:ext cx="1210563" cy="2096597"/>
            </a:xfrm>
            <a:prstGeom prst="triangle">
              <a:avLst>
                <a:gd name="adj" fmla="val 100000"/>
              </a:avLst>
            </a:prstGeom>
            <a:gradFill>
              <a:gsLst>
                <a:gs pos="63000">
                  <a:srgbClr val="A7D2E5"/>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3" name="等腰三角形 22"/>
            <p:cNvSpPr/>
            <p:nvPr userDrawn="1"/>
          </p:nvSpPr>
          <p:spPr>
            <a:xfrm flipV="1">
              <a:off x="10976024" y="1028694"/>
              <a:ext cx="1210563" cy="980579"/>
            </a:xfrm>
            <a:prstGeom prst="triangle">
              <a:avLst>
                <a:gd name="adj" fmla="val 100000"/>
              </a:avLst>
            </a:prstGeom>
            <a:gradFill>
              <a:gsLst>
                <a:gs pos="65000">
                  <a:srgbClr val="5CACCF"/>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4" name="等腰三角形 21"/>
            <p:cNvSpPr/>
            <p:nvPr userDrawn="1"/>
          </p:nvSpPr>
          <p:spPr>
            <a:xfrm>
              <a:off x="9315405" y="-484853"/>
              <a:ext cx="1697920" cy="276028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Lst>
              <a:ahLst/>
              <a:cxnLst>
                <a:cxn ang="0">
                  <a:pos x="connsiteX0-1" y="connsiteY0-2"/>
                </a:cxn>
                <a:cxn ang="0">
                  <a:pos x="connsiteX1-3" y="connsiteY1-4"/>
                </a:cxn>
                <a:cxn ang="0">
                  <a:pos x="connsiteX2-5" y="connsiteY2-6"/>
                </a:cxn>
                <a:cxn ang="0">
                  <a:pos x="connsiteX3-7" y="connsiteY3-8"/>
                </a:cxn>
              </a:cxnLst>
              <a:rect l="l" t="t" r="r" b="b"/>
              <a:pathLst>
                <a:path w="1697920" h="2760286">
                  <a:moveTo>
                    <a:pt x="0" y="2760286"/>
                  </a:moveTo>
                  <a:lnTo>
                    <a:pt x="77866" y="0"/>
                  </a:lnTo>
                  <a:lnTo>
                    <a:pt x="1697920" y="1535186"/>
                  </a:lnTo>
                  <a:lnTo>
                    <a:pt x="0" y="2760286"/>
                  </a:lnTo>
                  <a:close/>
                </a:path>
              </a:pathLst>
            </a:custGeom>
            <a:gradFill>
              <a:gsLst>
                <a:gs pos="93000">
                  <a:srgbClr val="52A4AE"/>
                </a:gs>
                <a:gs pos="40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5" name="等腰三角形 21"/>
            <p:cNvSpPr/>
            <p:nvPr userDrawn="1"/>
          </p:nvSpPr>
          <p:spPr>
            <a:xfrm>
              <a:off x="7854758" y="-615311"/>
              <a:ext cx="1569062" cy="289749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459311 w 1569062"/>
                <a:gd name="connsiteY0-130" fmla="*/ 2897490 h 2897490"/>
                <a:gd name="connsiteX1-131" fmla="*/ 0 w 1569062"/>
                <a:gd name="connsiteY1-132" fmla="*/ 1229977 h 2897490"/>
                <a:gd name="connsiteX2-133" fmla="*/ 1569062 w 1569062"/>
                <a:gd name="connsiteY2-134" fmla="*/ 0 h 2897490"/>
                <a:gd name="connsiteX3-135" fmla="*/ 1459311 w 1569062"/>
                <a:gd name="connsiteY3-136" fmla="*/ 2897490 h 2897490"/>
              </a:gdLst>
              <a:ahLst/>
              <a:cxnLst>
                <a:cxn ang="0">
                  <a:pos x="connsiteX0-1" y="connsiteY0-2"/>
                </a:cxn>
                <a:cxn ang="0">
                  <a:pos x="connsiteX1-3" y="connsiteY1-4"/>
                </a:cxn>
                <a:cxn ang="0">
                  <a:pos x="connsiteX2-5" y="connsiteY2-6"/>
                </a:cxn>
                <a:cxn ang="0">
                  <a:pos x="connsiteX3-7" y="connsiteY3-8"/>
                </a:cxn>
              </a:cxnLst>
              <a:rect l="l" t="t" r="r" b="b"/>
              <a:pathLst>
                <a:path w="1569062" h="2897490">
                  <a:moveTo>
                    <a:pt x="1459311" y="2897490"/>
                  </a:moveTo>
                  <a:lnTo>
                    <a:pt x="0" y="1229977"/>
                  </a:lnTo>
                  <a:lnTo>
                    <a:pt x="1569062" y="0"/>
                  </a:lnTo>
                  <a:lnTo>
                    <a:pt x="1459311" y="2897490"/>
                  </a:lnTo>
                  <a:close/>
                </a:path>
              </a:pathLst>
            </a:custGeom>
            <a:gradFill>
              <a:gsLst>
                <a:gs pos="100000">
                  <a:srgbClr val="52A4AE"/>
                </a:gs>
                <a:gs pos="37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6" name="等腰三角形 21"/>
            <p:cNvSpPr/>
            <p:nvPr userDrawn="1"/>
          </p:nvSpPr>
          <p:spPr>
            <a:xfrm rot="19016716">
              <a:off x="7429689" y="1625281"/>
              <a:ext cx="749276" cy="4736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Lst>
              <a:ahLst/>
              <a:cxnLst>
                <a:cxn ang="0">
                  <a:pos x="connsiteX0-1" y="connsiteY0-2"/>
                </a:cxn>
                <a:cxn ang="0">
                  <a:pos x="connsiteX1-3" y="connsiteY1-4"/>
                </a:cxn>
                <a:cxn ang="0">
                  <a:pos x="connsiteX2-5" y="connsiteY2-6"/>
                </a:cxn>
                <a:cxn ang="0">
                  <a:pos x="connsiteX3-7" y="connsiteY3-8"/>
                </a:cxn>
              </a:cxnLst>
              <a:rect l="l" t="t" r="r" b="b"/>
              <a:pathLst>
                <a:path w="1113510" h="1200099">
                  <a:moveTo>
                    <a:pt x="545691" y="1200100"/>
                  </a:moveTo>
                  <a:lnTo>
                    <a:pt x="0" y="287234"/>
                  </a:lnTo>
                  <a:lnTo>
                    <a:pt x="1113511" y="0"/>
                  </a:lnTo>
                  <a:lnTo>
                    <a:pt x="545691" y="1200100"/>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7" name="等腰三角形 21"/>
            <p:cNvSpPr/>
            <p:nvPr userDrawn="1"/>
          </p:nvSpPr>
          <p:spPr>
            <a:xfrm rot="19016716">
              <a:off x="6932975" y="1332339"/>
              <a:ext cx="813578" cy="55312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Lst>
              <a:ahLst/>
              <a:cxnLst>
                <a:cxn ang="0">
                  <a:pos x="connsiteX0-1" y="connsiteY0-2"/>
                </a:cxn>
                <a:cxn ang="0">
                  <a:pos x="connsiteX1-3" y="connsiteY1-4"/>
                </a:cxn>
                <a:cxn ang="0">
                  <a:pos x="connsiteX2-5" y="connsiteY2-6"/>
                </a:cxn>
                <a:cxn ang="0">
                  <a:pos x="connsiteX3-7" y="connsiteY3-8"/>
                </a:cxn>
              </a:cxnLst>
              <a:rect l="l" t="t" r="r" b="b"/>
              <a:pathLst>
                <a:path w="1209070" h="1401450">
                  <a:moveTo>
                    <a:pt x="302414" y="1401450"/>
                  </a:moveTo>
                  <a:lnTo>
                    <a:pt x="0" y="1"/>
                  </a:lnTo>
                  <a:lnTo>
                    <a:pt x="1209069" y="699361"/>
                  </a:lnTo>
                  <a:lnTo>
                    <a:pt x="302414" y="140145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8" name="等腰三角形 21"/>
            <p:cNvSpPr/>
            <p:nvPr userDrawn="1"/>
          </p:nvSpPr>
          <p:spPr>
            <a:xfrm rot="19016716">
              <a:off x="6404298" y="1055749"/>
              <a:ext cx="493101" cy="56486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Lst>
              <a:ahLst/>
              <a:cxnLst>
                <a:cxn ang="0">
                  <a:pos x="connsiteX0-1" y="connsiteY0-2"/>
                </a:cxn>
                <a:cxn ang="0">
                  <a:pos x="connsiteX1-3" y="connsiteY1-4"/>
                </a:cxn>
                <a:cxn ang="0">
                  <a:pos x="connsiteX2-5" y="connsiteY2-6"/>
                </a:cxn>
                <a:cxn ang="0">
                  <a:pos x="connsiteX3-7" y="connsiteY3-8"/>
                </a:cxn>
              </a:cxnLst>
              <a:rect l="l" t="t" r="r" b="b"/>
              <a:pathLst>
                <a:path w="732805" h="1431177">
                  <a:moveTo>
                    <a:pt x="0" y="699715"/>
                  </a:moveTo>
                  <a:lnTo>
                    <a:pt x="242889" y="1"/>
                  </a:lnTo>
                  <a:lnTo>
                    <a:pt x="732804" y="1431176"/>
                  </a:lnTo>
                  <a:lnTo>
                    <a:pt x="0" y="699715"/>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9" name="等腰三角形 21"/>
            <p:cNvSpPr/>
            <p:nvPr userDrawn="1"/>
          </p:nvSpPr>
          <p:spPr>
            <a:xfrm rot="19016716">
              <a:off x="6519455" y="1855065"/>
              <a:ext cx="420702" cy="39939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 name="connsiteX0-89" fmla="*/ 0 w 732804"/>
                <a:gd name="connsiteY0-90" fmla="*/ 424454 h 1155916"/>
                <a:gd name="connsiteX1-91" fmla="*/ 703793 w 732804"/>
                <a:gd name="connsiteY1-92" fmla="*/ 1 h 1155916"/>
                <a:gd name="connsiteX2-93" fmla="*/ 732804 w 732804"/>
                <a:gd name="connsiteY2-94" fmla="*/ 1155915 h 1155916"/>
                <a:gd name="connsiteX3-95" fmla="*/ 0 w 732804"/>
                <a:gd name="connsiteY3-96" fmla="*/ 424454 h 1155916"/>
                <a:gd name="connsiteX0-97" fmla="*/ 0 w 703794"/>
                <a:gd name="connsiteY0-98" fmla="*/ 424454 h 1436384"/>
                <a:gd name="connsiteX1-99" fmla="*/ 703793 w 703794"/>
                <a:gd name="connsiteY1-100" fmla="*/ 1 h 1436384"/>
                <a:gd name="connsiteX2-101" fmla="*/ 358875 w 703794"/>
                <a:gd name="connsiteY2-102" fmla="*/ 1436384 h 1436384"/>
                <a:gd name="connsiteX3-103" fmla="*/ 0 w 703794"/>
                <a:gd name="connsiteY3-104" fmla="*/ 424454 h 1436384"/>
                <a:gd name="connsiteX0-105" fmla="*/ 0 w 625213"/>
                <a:gd name="connsiteY0-106" fmla="*/ 0 h 1011930"/>
                <a:gd name="connsiteX1-107" fmla="*/ 625212 w 625213"/>
                <a:gd name="connsiteY1-108" fmla="*/ 76158 h 1011930"/>
                <a:gd name="connsiteX2-109" fmla="*/ 358875 w 625213"/>
                <a:gd name="connsiteY2-110" fmla="*/ 1011930 h 1011930"/>
                <a:gd name="connsiteX3-111" fmla="*/ 0 w 625213"/>
                <a:gd name="connsiteY3-112" fmla="*/ 0 h 1011930"/>
              </a:gdLst>
              <a:ahLst/>
              <a:cxnLst>
                <a:cxn ang="0">
                  <a:pos x="connsiteX0-1" y="connsiteY0-2"/>
                </a:cxn>
                <a:cxn ang="0">
                  <a:pos x="connsiteX1-3" y="connsiteY1-4"/>
                </a:cxn>
                <a:cxn ang="0">
                  <a:pos x="connsiteX2-5" y="connsiteY2-6"/>
                </a:cxn>
                <a:cxn ang="0">
                  <a:pos x="connsiteX3-7" y="connsiteY3-8"/>
                </a:cxn>
              </a:cxnLst>
              <a:rect l="l" t="t" r="r" b="b"/>
              <a:pathLst>
                <a:path w="625213" h="1011930">
                  <a:moveTo>
                    <a:pt x="0" y="0"/>
                  </a:moveTo>
                  <a:lnTo>
                    <a:pt x="625212" y="76158"/>
                  </a:lnTo>
                  <a:lnTo>
                    <a:pt x="358875" y="1011930"/>
                  </a:lnTo>
                  <a:lnTo>
                    <a:pt x="0" y="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sp>
        <p:nvSpPr>
          <p:cNvPr id="30" name="矩形 29"/>
          <p:cNvSpPr/>
          <p:nvPr userDrawn="1"/>
        </p:nvSpPr>
        <p:spPr>
          <a:xfrm>
            <a:off x="122659" y="410394"/>
            <a:ext cx="7315293" cy="1029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31" name="等腰三角形 30"/>
          <p:cNvSpPr/>
          <p:nvPr userDrawn="1"/>
        </p:nvSpPr>
        <p:spPr>
          <a:xfrm>
            <a:off x="3960240" y="8453723"/>
            <a:ext cx="3610256" cy="2255307"/>
          </a:xfrm>
          <a:prstGeom prst="triangle">
            <a:avLst>
              <a:gd name="adj" fmla="val 100000"/>
            </a:avLst>
          </a:prstGeom>
          <a:gradFill>
            <a:gsLst>
              <a:gs pos="67000">
                <a:srgbClr val="FFFFFF"/>
              </a:gs>
              <a:gs pos="0">
                <a:srgbClr val="E1EAEF">
                  <a:alpha val="57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nvGrpSpPr>
          <p:cNvPr id="32" name="组合 31"/>
          <p:cNvGrpSpPr/>
          <p:nvPr userDrawn="1"/>
        </p:nvGrpSpPr>
        <p:grpSpPr>
          <a:xfrm>
            <a:off x="3509487" y="2148018"/>
            <a:ext cx="561827" cy="0"/>
            <a:chOff x="5444832" y="1399309"/>
            <a:chExt cx="906097" cy="0"/>
          </a:xfrm>
        </p:grpSpPr>
        <p:cxnSp>
          <p:nvCxnSpPr>
            <p:cNvPr id="33" name="直接连接符 32"/>
            <p:cNvCxnSpPr/>
            <p:nvPr/>
          </p:nvCxnSpPr>
          <p:spPr>
            <a:xfrm>
              <a:off x="5444832" y="1399309"/>
              <a:ext cx="454994" cy="0"/>
            </a:xfrm>
            <a:prstGeom prst="line">
              <a:avLst/>
            </a:prstGeom>
            <a:ln w="57150">
              <a:gradFill>
                <a:gsLst>
                  <a:gs pos="0">
                    <a:srgbClr val="92BFB5"/>
                  </a:gs>
                  <a:gs pos="100000">
                    <a:srgbClr val="52A4A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5895935" y="1399309"/>
              <a:ext cx="454994"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1799578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grpSp>
        <p:nvGrpSpPr>
          <p:cNvPr id="15" name="组合 14"/>
          <p:cNvGrpSpPr/>
          <p:nvPr userDrawn="1"/>
        </p:nvGrpSpPr>
        <p:grpSpPr>
          <a:xfrm flipH="1" flipV="1">
            <a:off x="-9886" y="8453722"/>
            <a:ext cx="694565" cy="1796223"/>
            <a:chOff x="1565992" y="3100101"/>
            <a:chExt cx="1406469" cy="2632106"/>
          </a:xfrm>
        </p:grpSpPr>
        <p:sp>
          <p:nvSpPr>
            <p:cNvPr id="16" name="等腰三角形 26"/>
            <p:cNvSpPr/>
            <p:nvPr userDrawn="1"/>
          </p:nvSpPr>
          <p:spPr>
            <a:xfrm flipV="1">
              <a:off x="1565992" y="3111145"/>
              <a:ext cx="1406469" cy="2621062"/>
            </a:xfrm>
            <a:custGeom>
              <a:avLst/>
              <a:gdLst>
                <a:gd name="connsiteX0" fmla="*/ 0 w 1406469"/>
                <a:gd name="connsiteY0" fmla="*/ 3476740 h 3476740"/>
                <a:gd name="connsiteX1" fmla="*/ 1406469 w 1406469"/>
                <a:gd name="connsiteY1" fmla="*/ 0 h 3476740"/>
                <a:gd name="connsiteX2" fmla="*/ 1406469 w 1406469"/>
                <a:gd name="connsiteY2" fmla="*/ 3476740 h 3476740"/>
                <a:gd name="connsiteX3" fmla="*/ 0 w 1406469"/>
                <a:gd name="connsiteY3" fmla="*/ 3476740 h 3476740"/>
                <a:gd name="connsiteX0-1" fmla="*/ 0 w 1406469"/>
                <a:gd name="connsiteY0-2" fmla="*/ 3476740 h 3476740"/>
                <a:gd name="connsiteX1-3" fmla="*/ 1406469 w 1406469"/>
                <a:gd name="connsiteY1-4" fmla="*/ 0 h 3476740"/>
                <a:gd name="connsiteX2-5" fmla="*/ 1400412 w 1406469"/>
                <a:gd name="connsiteY2-6" fmla="*/ 881316 h 3476740"/>
                <a:gd name="connsiteX3-7" fmla="*/ 1406469 w 1406469"/>
                <a:gd name="connsiteY3-8" fmla="*/ 3476740 h 3476740"/>
                <a:gd name="connsiteX4" fmla="*/ 0 w 1406469"/>
                <a:gd name="connsiteY4" fmla="*/ 3476740 h 3476740"/>
                <a:gd name="connsiteX0-9" fmla="*/ 0 w 1406469"/>
                <a:gd name="connsiteY0-10" fmla="*/ 3476740 h 3476740"/>
                <a:gd name="connsiteX1-11" fmla="*/ 1058581 w 1406469"/>
                <a:gd name="connsiteY1-12" fmla="*/ 855678 h 3476740"/>
                <a:gd name="connsiteX2-13" fmla="*/ 1406469 w 1406469"/>
                <a:gd name="connsiteY2-14" fmla="*/ 0 h 3476740"/>
                <a:gd name="connsiteX3-15" fmla="*/ 1400412 w 1406469"/>
                <a:gd name="connsiteY3-16" fmla="*/ 881316 h 3476740"/>
                <a:gd name="connsiteX4-17" fmla="*/ 1406469 w 1406469"/>
                <a:gd name="connsiteY4-18" fmla="*/ 3476740 h 3476740"/>
                <a:gd name="connsiteX5" fmla="*/ 0 w 1406469"/>
                <a:gd name="connsiteY5" fmla="*/ 3476740 h 3476740"/>
                <a:gd name="connsiteX0-19" fmla="*/ 0 w 1406469"/>
                <a:gd name="connsiteY0-20" fmla="*/ 2621062 h 2621062"/>
                <a:gd name="connsiteX1-21" fmla="*/ 1058581 w 1406469"/>
                <a:gd name="connsiteY1-22" fmla="*/ 0 h 2621062"/>
                <a:gd name="connsiteX2-23" fmla="*/ 1400412 w 1406469"/>
                <a:gd name="connsiteY2-24" fmla="*/ 25638 h 2621062"/>
                <a:gd name="connsiteX3-25" fmla="*/ 1406469 w 1406469"/>
                <a:gd name="connsiteY3-26" fmla="*/ 2621062 h 2621062"/>
                <a:gd name="connsiteX4-27" fmla="*/ 0 w 1406469"/>
                <a:gd name="connsiteY4-28" fmla="*/ 2621062 h 262106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406469" h="2621062">
                  <a:moveTo>
                    <a:pt x="0" y="2621062"/>
                  </a:moveTo>
                  <a:lnTo>
                    <a:pt x="1058581" y="0"/>
                  </a:lnTo>
                  <a:lnTo>
                    <a:pt x="1400412" y="25638"/>
                  </a:lnTo>
                  <a:lnTo>
                    <a:pt x="1406469" y="2621062"/>
                  </a:lnTo>
                  <a:lnTo>
                    <a:pt x="0" y="2621062"/>
                  </a:lnTo>
                  <a:close/>
                </a:path>
              </a:pathLst>
            </a:custGeom>
            <a:gradFill>
              <a:gsLst>
                <a:gs pos="76000">
                  <a:srgbClr val="52A4AE"/>
                </a:gs>
                <a:gs pos="37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17" name="等腰三角形 16"/>
            <p:cNvSpPr/>
            <p:nvPr userDrawn="1"/>
          </p:nvSpPr>
          <p:spPr>
            <a:xfrm flipV="1">
              <a:off x="1779353" y="3100101"/>
              <a:ext cx="1175657" cy="1389601"/>
            </a:xfrm>
            <a:prstGeom prst="triangle">
              <a:avLst>
                <a:gd name="adj" fmla="val 100000"/>
              </a:avLst>
            </a:prstGeom>
            <a:gradFill>
              <a:gsLst>
                <a:gs pos="100000">
                  <a:srgbClr val="77B6BF"/>
                </a:gs>
                <a:gs pos="45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grpSp>
        <p:nvGrpSpPr>
          <p:cNvPr id="18" name="组合 17"/>
          <p:cNvGrpSpPr/>
          <p:nvPr userDrawn="1"/>
        </p:nvGrpSpPr>
        <p:grpSpPr>
          <a:xfrm>
            <a:off x="3970998" y="-959286"/>
            <a:ext cx="3588677" cy="5831704"/>
            <a:chOff x="6404298" y="-615311"/>
            <a:chExt cx="5787702" cy="3740603"/>
          </a:xfrm>
        </p:grpSpPr>
        <p:sp>
          <p:nvSpPr>
            <p:cNvPr id="19" name="等腰三角形 18"/>
            <p:cNvSpPr/>
            <p:nvPr userDrawn="1"/>
          </p:nvSpPr>
          <p:spPr>
            <a:xfrm flipV="1">
              <a:off x="9918359" y="-2"/>
              <a:ext cx="2273641" cy="2225843"/>
            </a:xfrm>
            <a:prstGeom prst="triangle">
              <a:avLst>
                <a:gd name="adj" fmla="val 100000"/>
              </a:avLst>
            </a:prstGeom>
            <a:gradFill>
              <a:gsLst>
                <a:gs pos="75000">
                  <a:srgbClr val="5CACCF"/>
                </a:gs>
                <a:gs pos="31000">
                  <a:srgbClr val="B6D3B7"/>
                </a:gs>
              </a:gsLst>
              <a:lin ang="30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0" name="等腰三角形 21"/>
            <p:cNvSpPr/>
            <p:nvPr userDrawn="1"/>
          </p:nvSpPr>
          <p:spPr>
            <a:xfrm>
              <a:off x="7858555" y="613606"/>
              <a:ext cx="1215869" cy="1409798"/>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1175168 w 1175168"/>
                <a:gd name="connsiteY0-170" fmla="*/ 1423350 h 1442358"/>
                <a:gd name="connsiteX1-171" fmla="*/ 446919 w 1175168"/>
                <a:gd name="connsiteY1-172" fmla="*/ 1442358 h 1442358"/>
                <a:gd name="connsiteX2-173" fmla="*/ 0 w 1175168"/>
                <a:gd name="connsiteY2-174" fmla="*/ 0 h 1442358"/>
                <a:gd name="connsiteX3-175" fmla="*/ 1175168 w 1175168"/>
                <a:gd name="connsiteY3-176" fmla="*/ 1423350 h 1442358"/>
                <a:gd name="connsiteX0-177" fmla="*/ 1215869 w 1215869"/>
                <a:gd name="connsiteY0-178" fmla="*/ 1390790 h 1409798"/>
                <a:gd name="connsiteX1-179" fmla="*/ 487620 w 1215869"/>
                <a:gd name="connsiteY1-180" fmla="*/ 1409798 h 1409798"/>
                <a:gd name="connsiteX2-181" fmla="*/ 0 w 1215869"/>
                <a:gd name="connsiteY2-182" fmla="*/ 0 h 1409798"/>
                <a:gd name="connsiteX3-183" fmla="*/ 1215869 w 1215869"/>
                <a:gd name="connsiteY3-184" fmla="*/ 1390790 h 1409798"/>
              </a:gdLst>
              <a:ahLst/>
              <a:cxnLst>
                <a:cxn ang="0">
                  <a:pos x="connsiteX0-1" y="connsiteY0-2"/>
                </a:cxn>
                <a:cxn ang="0">
                  <a:pos x="connsiteX1-3" y="connsiteY1-4"/>
                </a:cxn>
                <a:cxn ang="0">
                  <a:pos x="connsiteX2-5" y="connsiteY2-6"/>
                </a:cxn>
                <a:cxn ang="0">
                  <a:pos x="connsiteX3-7" y="connsiteY3-8"/>
                </a:cxn>
              </a:cxnLst>
              <a:rect l="l" t="t" r="r" b="b"/>
              <a:pathLst>
                <a:path w="1215869" h="1409798">
                  <a:moveTo>
                    <a:pt x="1215869" y="1390790"/>
                  </a:moveTo>
                  <a:lnTo>
                    <a:pt x="487620" y="1409798"/>
                  </a:lnTo>
                  <a:lnTo>
                    <a:pt x="0" y="0"/>
                  </a:lnTo>
                  <a:lnTo>
                    <a:pt x="1215869" y="1390790"/>
                  </a:lnTo>
                  <a:close/>
                </a:path>
              </a:pathLst>
            </a:custGeom>
            <a:gradFill>
              <a:gsLst>
                <a:gs pos="62000">
                  <a:srgbClr val="52A4AE"/>
                </a:gs>
                <a:gs pos="35000">
                  <a:srgbClr val="92BFB5"/>
                </a:gs>
              </a:gsLst>
              <a:lin ang="19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1" name="等腰三角形 21"/>
            <p:cNvSpPr/>
            <p:nvPr userDrawn="1"/>
          </p:nvSpPr>
          <p:spPr>
            <a:xfrm>
              <a:off x="7854306" y="615599"/>
              <a:ext cx="598827" cy="142529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728249 w 728249"/>
                <a:gd name="connsiteY0-170" fmla="*/ 1369482 h 1388490"/>
                <a:gd name="connsiteX1-171" fmla="*/ 0 w 728249"/>
                <a:gd name="connsiteY1-172" fmla="*/ 1388490 h 1388490"/>
                <a:gd name="connsiteX2-173" fmla="*/ 272516 w 728249"/>
                <a:gd name="connsiteY2-174" fmla="*/ 0 h 1388490"/>
                <a:gd name="connsiteX3-175" fmla="*/ 728249 w 728249"/>
                <a:gd name="connsiteY3-176" fmla="*/ 1369482 h 1388490"/>
                <a:gd name="connsiteX0-177" fmla="*/ 487618 w 487618"/>
                <a:gd name="connsiteY0-178" fmla="*/ 1369482 h 1369482"/>
                <a:gd name="connsiteX1-179" fmla="*/ 0 w 487618"/>
                <a:gd name="connsiteY1-180" fmla="*/ 1364427 h 1369482"/>
                <a:gd name="connsiteX2-181" fmla="*/ 31885 w 487618"/>
                <a:gd name="connsiteY2-182" fmla="*/ 0 h 1369482"/>
                <a:gd name="connsiteX3-183" fmla="*/ 487618 w 487618"/>
                <a:gd name="connsiteY3-184" fmla="*/ 1369482 h 1369482"/>
                <a:gd name="connsiteX0-185" fmla="*/ 571839 w 571839"/>
                <a:gd name="connsiteY0-186" fmla="*/ 1369482 h 1376459"/>
                <a:gd name="connsiteX1-187" fmla="*/ 0 w 571839"/>
                <a:gd name="connsiteY1-188" fmla="*/ 1376459 h 1376459"/>
                <a:gd name="connsiteX2-189" fmla="*/ 116106 w 571839"/>
                <a:gd name="connsiteY2-190" fmla="*/ 0 h 1376459"/>
                <a:gd name="connsiteX3-191" fmla="*/ 571839 w 571839"/>
                <a:gd name="connsiteY3-192" fmla="*/ 1369482 h 1376459"/>
                <a:gd name="connsiteX0-193" fmla="*/ 571839 w 571839"/>
                <a:gd name="connsiteY0-194" fmla="*/ 1369482 h 1376459"/>
                <a:gd name="connsiteX1-195" fmla="*/ 0 w 571839"/>
                <a:gd name="connsiteY1-196" fmla="*/ 1376459 h 1376459"/>
                <a:gd name="connsiteX2-197" fmla="*/ 67979 w 571839"/>
                <a:gd name="connsiteY2-198" fmla="*/ 0 h 1376459"/>
                <a:gd name="connsiteX3-199" fmla="*/ 571839 w 571839"/>
                <a:gd name="connsiteY3-200" fmla="*/ 1369482 h 1376459"/>
                <a:gd name="connsiteX0-201" fmla="*/ 598827 w 598827"/>
                <a:gd name="connsiteY0-202" fmla="*/ 1418322 h 1425299"/>
                <a:gd name="connsiteX1-203" fmla="*/ 26988 w 598827"/>
                <a:gd name="connsiteY1-204" fmla="*/ 1425299 h 1425299"/>
                <a:gd name="connsiteX2-205" fmla="*/ 0 w 598827"/>
                <a:gd name="connsiteY2-206" fmla="*/ 0 h 1425299"/>
                <a:gd name="connsiteX3-207" fmla="*/ 598827 w 598827"/>
                <a:gd name="connsiteY3-208" fmla="*/ 1418322 h 1425299"/>
              </a:gdLst>
              <a:ahLst/>
              <a:cxnLst>
                <a:cxn ang="0">
                  <a:pos x="connsiteX0-1" y="connsiteY0-2"/>
                </a:cxn>
                <a:cxn ang="0">
                  <a:pos x="connsiteX1-3" y="connsiteY1-4"/>
                </a:cxn>
                <a:cxn ang="0">
                  <a:pos x="connsiteX2-5" y="connsiteY2-6"/>
                </a:cxn>
                <a:cxn ang="0">
                  <a:pos x="connsiteX3-7" y="connsiteY3-8"/>
                </a:cxn>
              </a:cxnLst>
              <a:rect l="l" t="t" r="r" b="b"/>
              <a:pathLst>
                <a:path w="598827" h="1425299">
                  <a:moveTo>
                    <a:pt x="598827" y="1418322"/>
                  </a:moveTo>
                  <a:lnTo>
                    <a:pt x="26988" y="1425299"/>
                  </a:lnTo>
                  <a:lnTo>
                    <a:pt x="0" y="0"/>
                  </a:lnTo>
                  <a:lnTo>
                    <a:pt x="598827" y="141832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2" name="等腰三角形 21"/>
            <p:cNvSpPr/>
            <p:nvPr userDrawn="1"/>
          </p:nvSpPr>
          <p:spPr>
            <a:xfrm flipV="1">
              <a:off x="10981437" y="1028695"/>
              <a:ext cx="1210563" cy="2096597"/>
            </a:xfrm>
            <a:prstGeom prst="triangle">
              <a:avLst>
                <a:gd name="adj" fmla="val 100000"/>
              </a:avLst>
            </a:prstGeom>
            <a:gradFill>
              <a:gsLst>
                <a:gs pos="63000">
                  <a:srgbClr val="A7D2E5"/>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3" name="等腰三角形 22"/>
            <p:cNvSpPr/>
            <p:nvPr userDrawn="1"/>
          </p:nvSpPr>
          <p:spPr>
            <a:xfrm flipV="1">
              <a:off x="10976024" y="1028694"/>
              <a:ext cx="1210563" cy="980579"/>
            </a:xfrm>
            <a:prstGeom prst="triangle">
              <a:avLst>
                <a:gd name="adj" fmla="val 100000"/>
              </a:avLst>
            </a:prstGeom>
            <a:gradFill>
              <a:gsLst>
                <a:gs pos="65000">
                  <a:srgbClr val="5CACCF"/>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4" name="等腰三角形 21"/>
            <p:cNvSpPr/>
            <p:nvPr userDrawn="1"/>
          </p:nvSpPr>
          <p:spPr>
            <a:xfrm>
              <a:off x="9315405" y="-484853"/>
              <a:ext cx="1697920" cy="276028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Lst>
              <a:ahLst/>
              <a:cxnLst>
                <a:cxn ang="0">
                  <a:pos x="connsiteX0-1" y="connsiteY0-2"/>
                </a:cxn>
                <a:cxn ang="0">
                  <a:pos x="connsiteX1-3" y="connsiteY1-4"/>
                </a:cxn>
                <a:cxn ang="0">
                  <a:pos x="connsiteX2-5" y="connsiteY2-6"/>
                </a:cxn>
                <a:cxn ang="0">
                  <a:pos x="connsiteX3-7" y="connsiteY3-8"/>
                </a:cxn>
              </a:cxnLst>
              <a:rect l="l" t="t" r="r" b="b"/>
              <a:pathLst>
                <a:path w="1697920" h="2760286">
                  <a:moveTo>
                    <a:pt x="0" y="2760286"/>
                  </a:moveTo>
                  <a:lnTo>
                    <a:pt x="77866" y="0"/>
                  </a:lnTo>
                  <a:lnTo>
                    <a:pt x="1697920" y="1535186"/>
                  </a:lnTo>
                  <a:lnTo>
                    <a:pt x="0" y="2760286"/>
                  </a:lnTo>
                  <a:close/>
                </a:path>
              </a:pathLst>
            </a:custGeom>
            <a:gradFill>
              <a:gsLst>
                <a:gs pos="93000">
                  <a:srgbClr val="52A4AE"/>
                </a:gs>
                <a:gs pos="40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5" name="等腰三角形 21"/>
            <p:cNvSpPr/>
            <p:nvPr userDrawn="1"/>
          </p:nvSpPr>
          <p:spPr>
            <a:xfrm>
              <a:off x="7854758" y="-615311"/>
              <a:ext cx="1569062" cy="289749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459311 w 1569062"/>
                <a:gd name="connsiteY0-130" fmla="*/ 2897490 h 2897490"/>
                <a:gd name="connsiteX1-131" fmla="*/ 0 w 1569062"/>
                <a:gd name="connsiteY1-132" fmla="*/ 1229977 h 2897490"/>
                <a:gd name="connsiteX2-133" fmla="*/ 1569062 w 1569062"/>
                <a:gd name="connsiteY2-134" fmla="*/ 0 h 2897490"/>
                <a:gd name="connsiteX3-135" fmla="*/ 1459311 w 1569062"/>
                <a:gd name="connsiteY3-136" fmla="*/ 2897490 h 2897490"/>
              </a:gdLst>
              <a:ahLst/>
              <a:cxnLst>
                <a:cxn ang="0">
                  <a:pos x="connsiteX0-1" y="connsiteY0-2"/>
                </a:cxn>
                <a:cxn ang="0">
                  <a:pos x="connsiteX1-3" y="connsiteY1-4"/>
                </a:cxn>
                <a:cxn ang="0">
                  <a:pos x="connsiteX2-5" y="connsiteY2-6"/>
                </a:cxn>
                <a:cxn ang="0">
                  <a:pos x="connsiteX3-7" y="connsiteY3-8"/>
                </a:cxn>
              </a:cxnLst>
              <a:rect l="l" t="t" r="r" b="b"/>
              <a:pathLst>
                <a:path w="1569062" h="2897490">
                  <a:moveTo>
                    <a:pt x="1459311" y="2897490"/>
                  </a:moveTo>
                  <a:lnTo>
                    <a:pt x="0" y="1229977"/>
                  </a:lnTo>
                  <a:lnTo>
                    <a:pt x="1569062" y="0"/>
                  </a:lnTo>
                  <a:lnTo>
                    <a:pt x="1459311" y="2897490"/>
                  </a:lnTo>
                  <a:close/>
                </a:path>
              </a:pathLst>
            </a:custGeom>
            <a:gradFill>
              <a:gsLst>
                <a:gs pos="100000">
                  <a:srgbClr val="52A4AE"/>
                </a:gs>
                <a:gs pos="37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6" name="等腰三角形 21"/>
            <p:cNvSpPr/>
            <p:nvPr userDrawn="1"/>
          </p:nvSpPr>
          <p:spPr>
            <a:xfrm rot="19016716">
              <a:off x="7429689" y="1625281"/>
              <a:ext cx="749276" cy="4736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Lst>
              <a:ahLst/>
              <a:cxnLst>
                <a:cxn ang="0">
                  <a:pos x="connsiteX0-1" y="connsiteY0-2"/>
                </a:cxn>
                <a:cxn ang="0">
                  <a:pos x="connsiteX1-3" y="connsiteY1-4"/>
                </a:cxn>
                <a:cxn ang="0">
                  <a:pos x="connsiteX2-5" y="connsiteY2-6"/>
                </a:cxn>
                <a:cxn ang="0">
                  <a:pos x="connsiteX3-7" y="connsiteY3-8"/>
                </a:cxn>
              </a:cxnLst>
              <a:rect l="l" t="t" r="r" b="b"/>
              <a:pathLst>
                <a:path w="1113510" h="1200099">
                  <a:moveTo>
                    <a:pt x="545691" y="1200100"/>
                  </a:moveTo>
                  <a:lnTo>
                    <a:pt x="0" y="287234"/>
                  </a:lnTo>
                  <a:lnTo>
                    <a:pt x="1113511" y="0"/>
                  </a:lnTo>
                  <a:lnTo>
                    <a:pt x="545691" y="1200100"/>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7" name="等腰三角形 21"/>
            <p:cNvSpPr/>
            <p:nvPr userDrawn="1"/>
          </p:nvSpPr>
          <p:spPr>
            <a:xfrm rot="19016716">
              <a:off x="6932975" y="1332339"/>
              <a:ext cx="813578" cy="55312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Lst>
              <a:ahLst/>
              <a:cxnLst>
                <a:cxn ang="0">
                  <a:pos x="connsiteX0-1" y="connsiteY0-2"/>
                </a:cxn>
                <a:cxn ang="0">
                  <a:pos x="connsiteX1-3" y="connsiteY1-4"/>
                </a:cxn>
                <a:cxn ang="0">
                  <a:pos x="connsiteX2-5" y="connsiteY2-6"/>
                </a:cxn>
                <a:cxn ang="0">
                  <a:pos x="connsiteX3-7" y="connsiteY3-8"/>
                </a:cxn>
              </a:cxnLst>
              <a:rect l="l" t="t" r="r" b="b"/>
              <a:pathLst>
                <a:path w="1209070" h="1401450">
                  <a:moveTo>
                    <a:pt x="302414" y="1401450"/>
                  </a:moveTo>
                  <a:lnTo>
                    <a:pt x="0" y="1"/>
                  </a:lnTo>
                  <a:lnTo>
                    <a:pt x="1209069" y="699361"/>
                  </a:lnTo>
                  <a:lnTo>
                    <a:pt x="302414" y="140145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8" name="等腰三角形 21"/>
            <p:cNvSpPr/>
            <p:nvPr userDrawn="1"/>
          </p:nvSpPr>
          <p:spPr>
            <a:xfrm rot="19016716">
              <a:off x="6404298" y="1055749"/>
              <a:ext cx="493101" cy="56486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Lst>
              <a:ahLst/>
              <a:cxnLst>
                <a:cxn ang="0">
                  <a:pos x="connsiteX0-1" y="connsiteY0-2"/>
                </a:cxn>
                <a:cxn ang="0">
                  <a:pos x="connsiteX1-3" y="connsiteY1-4"/>
                </a:cxn>
                <a:cxn ang="0">
                  <a:pos x="connsiteX2-5" y="connsiteY2-6"/>
                </a:cxn>
                <a:cxn ang="0">
                  <a:pos x="connsiteX3-7" y="connsiteY3-8"/>
                </a:cxn>
              </a:cxnLst>
              <a:rect l="l" t="t" r="r" b="b"/>
              <a:pathLst>
                <a:path w="732805" h="1431177">
                  <a:moveTo>
                    <a:pt x="0" y="699715"/>
                  </a:moveTo>
                  <a:lnTo>
                    <a:pt x="242889" y="1"/>
                  </a:lnTo>
                  <a:lnTo>
                    <a:pt x="732804" y="1431176"/>
                  </a:lnTo>
                  <a:lnTo>
                    <a:pt x="0" y="699715"/>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9" name="等腰三角形 21"/>
            <p:cNvSpPr/>
            <p:nvPr userDrawn="1"/>
          </p:nvSpPr>
          <p:spPr>
            <a:xfrm rot="19016716">
              <a:off x="6519455" y="1855065"/>
              <a:ext cx="420702" cy="39939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 name="connsiteX0-89" fmla="*/ 0 w 732804"/>
                <a:gd name="connsiteY0-90" fmla="*/ 424454 h 1155916"/>
                <a:gd name="connsiteX1-91" fmla="*/ 703793 w 732804"/>
                <a:gd name="connsiteY1-92" fmla="*/ 1 h 1155916"/>
                <a:gd name="connsiteX2-93" fmla="*/ 732804 w 732804"/>
                <a:gd name="connsiteY2-94" fmla="*/ 1155915 h 1155916"/>
                <a:gd name="connsiteX3-95" fmla="*/ 0 w 732804"/>
                <a:gd name="connsiteY3-96" fmla="*/ 424454 h 1155916"/>
                <a:gd name="connsiteX0-97" fmla="*/ 0 w 703794"/>
                <a:gd name="connsiteY0-98" fmla="*/ 424454 h 1436384"/>
                <a:gd name="connsiteX1-99" fmla="*/ 703793 w 703794"/>
                <a:gd name="connsiteY1-100" fmla="*/ 1 h 1436384"/>
                <a:gd name="connsiteX2-101" fmla="*/ 358875 w 703794"/>
                <a:gd name="connsiteY2-102" fmla="*/ 1436384 h 1436384"/>
                <a:gd name="connsiteX3-103" fmla="*/ 0 w 703794"/>
                <a:gd name="connsiteY3-104" fmla="*/ 424454 h 1436384"/>
                <a:gd name="connsiteX0-105" fmla="*/ 0 w 625213"/>
                <a:gd name="connsiteY0-106" fmla="*/ 0 h 1011930"/>
                <a:gd name="connsiteX1-107" fmla="*/ 625212 w 625213"/>
                <a:gd name="connsiteY1-108" fmla="*/ 76158 h 1011930"/>
                <a:gd name="connsiteX2-109" fmla="*/ 358875 w 625213"/>
                <a:gd name="connsiteY2-110" fmla="*/ 1011930 h 1011930"/>
                <a:gd name="connsiteX3-111" fmla="*/ 0 w 625213"/>
                <a:gd name="connsiteY3-112" fmla="*/ 0 h 1011930"/>
              </a:gdLst>
              <a:ahLst/>
              <a:cxnLst>
                <a:cxn ang="0">
                  <a:pos x="connsiteX0-1" y="connsiteY0-2"/>
                </a:cxn>
                <a:cxn ang="0">
                  <a:pos x="connsiteX1-3" y="connsiteY1-4"/>
                </a:cxn>
                <a:cxn ang="0">
                  <a:pos x="connsiteX2-5" y="connsiteY2-6"/>
                </a:cxn>
                <a:cxn ang="0">
                  <a:pos x="connsiteX3-7" y="connsiteY3-8"/>
                </a:cxn>
              </a:cxnLst>
              <a:rect l="l" t="t" r="r" b="b"/>
              <a:pathLst>
                <a:path w="625213" h="1011930">
                  <a:moveTo>
                    <a:pt x="0" y="0"/>
                  </a:moveTo>
                  <a:lnTo>
                    <a:pt x="625212" y="76158"/>
                  </a:lnTo>
                  <a:lnTo>
                    <a:pt x="358875" y="1011930"/>
                  </a:lnTo>
                  <a:lnTo>
                    <a:pt x="0" y="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sp>
        <p:nvSpPr>
          <p:cNvPr id="30" name="矩形 29"/>
          <p:cNvSpPr/>
          <p:nvPr userDrawn="1"/>
        </p:nvSpPr>
        <p:spPr>
          <a:xfrm>
            <a:off x="122659" y="410394"/>
            <a:ext cx="7315293" cy="1029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31" name="等腰三角形 30"/>
          <p:cNvSpPr/>
          <p:nvPr userDrawn="1"/>
        </p:nvSpPr>
        <p:spPr>
          <a:xfrm>
            <a:off x="3960240" y="8453723"/>
            <a:ext cx="3610256" cy="2255307"/>
          </a:xfrm>
          <a:prstGeom prst="triangle">
            <a:avLst>
              <a:gd name="adj" fmla="val 100000"/>
            </a:avLst>
          </a:prstGeom>
          <a:gradFill>
            <a:gsLst>
              <a:gs pos="67000">
                <a:srgbClr val="FFFFFF"/>
              </a:gs>
              <a:gs pos="0">
                <a:srgbClr val="E1EAEF">
                  <a:alpha val="57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nvGrpSpPr>
          <p:cNvPr id="32" name="组合 31"/>
          <p:cNvGrpSpPr/>
          <p:nvPr userDrawn="1"/>
        </p:nvGrpSpPr>
        <p:grpSpPr>
          <a:xfrm>
            <a:off x="3509487" y="2148018"/>
            <a:ext cx="561827" cy="0"/>
            <a:chOff x="5444832" y="1399309"/>
            <a:chExt cx="906097" cy="0"/>
          </a:xfrm>
        </p:grpSpPr>
        <p:cxnSp>
          <p:nvCxnSpPr>
            <p:cNvPr id="33" name="直接连接符 32"/>
            <p:cNvCxnSpPr/>
            <p:nvPr/>
          </p:nvCxnSpPr>
          <p:spPr>
            <a:xfrm>
              <a:off x="5444832" y="1399309"/>
              <a:ext cx="454994" cy="0"/>
            </a:xfrm>
            <a:prstGeom prst="line">
              <a:avLst/>
            </a:prstGeom>
            <a:ln w="57150">
              <a:gradFill>
                <a:gsLst>
                  <a:gs pos="0">
                    <a:srgbClr val="92BFB5"/>
                  </a:gs>
                  <a:gs pos="100000">
                    <a:srgbClr val="52A4A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5895935" y="1399309"/>
              <a:ext cx="454994"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799155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grpSp>
        <p:nvGrpSpPr>
          <p:cNvPr id="15" name="组合 14"/>
          <p:cNvGrpSpPr/>
          <p:nvPr userDrawn="1"/>
        </p:nvGrpSpPr>
        <p:grpSpPr>
          <a:xfrm flipH="1" flipV="1">
            <a:off x="-9886" y="8453722"/>
            <a:ext cx="694565" cy="1796223"/>
            <a:chOff x="1565992" y="3100101"/>
            <a:chExt cx="1406469" cy="2632106"/>
          </a:xfrm>
        </p:grpSpPr>
        <p:sp>
          <p:nvSpPr>
            <p:cNvPr id="16" name="等腰三角形 26"/>
            <p:cNvSpPr/>
            <p:nvPr userDrawn="1"/>
          </p:nvSpPr>
          <p:spPr>
            <a:xfrm flipV="1">
              <a:off x="1565992" y="3111145"/>
              <a:ext cx="1406469" cy="2621062"/>
            </a:xfrm>
            <a:custGeom>
              <a:avLst/>
              <a:gdLst>
                <a:gd name="connsiteX0" fmla="*/ 0 w 1406469"/>
                <a:gd name="connsiteY0" fmla="*/ 3476740 h 3476740"/>
                <a:gd name="connsiteX1" fmla="*/ 1406469 w 1406469"/>
                <a:gd name="connsiteY1" fmla="*/ 0 h 3476740"/>
                <a:gd name="connsiteX2" fmla="*/ 1406469 w 1406469"/>
                <a:gd name="connsiteY2" fmla="*/ 3476740 h 3476740"/>
                <a:gd name="connsiteX3" fmla="*/ 0 w 1406469"/>
                <a:gd name="connsiteY3" fmla="*/ 3476740 h 3476740"/>
                <a:gd name="connsiteX0-1" fmla="*/ 0 w 1406469"/>
                <a:gd name="connsiteY0-2" fmla="*/ 3476740 h 3476740"/>
                <a:gd name="connsiteX1-3" fmla="*/ 1406469 w 1406469"/>
                <a:gd name="connsiteY1-4" fmla="*/ 0 h 3476740"/>
                <a:gd name="connsiteX2-5" fmla="*/ 1400412 w 1406469"/>
                <a:gd name="connsiteY2-6" fmla="*/ 881316 h 3476740"/>
                <a:gd name="connsiteX3-7" fmla="*/ 1406469 w 1406469"/>
                <a:gd name="connsiteY3-8" fmla="*/ 3476740 h 3476740"/>
                <a:gd name="connsiteX4" fmla="*/ 0 w 1406469"/>
                <a:gd name="connsiteY4" fmla="*/ 3476740 h 3476740"/>
                <a:gd name="connsiteX0-9" fmla="*/ 0 w 1406469"/>
                <a:gd name="connsiteY0-10" fmla="*/ 3476740 h 3476740"/>
                <a:gd name="connsiteX1-11" fmla="*/ 1058581 w 1406469"/>
                <a:gd name="connsiteY1-12" fmla="*/ 855678 h 3476740"/>
                <a:gd name="connsiteX2-13" fmla="*/ 1406469 w 1406469"/>
                <a:gd name="connsiteY2-14" fmla="*/ 0 h 3476740"/>
                <a:gd name="connsiteX3-15" fmla="*/ 1400412 w 1406469"/>
                <a:gd name="connsiteY3-16" fmla="*/ 881316 h 3476740"/>
                <a:gd name="connsiteX4-17" fmla="*/ 1406469 w 1406469"/>
                <a:gd name="connsiteY4-18" fmla="*/ 3476740 h 3476740"/>
                <a:gd name="connsiteX5" fmla="*/ 0 w 1406469"/>
                <a:gd name="connsiteY5" fmla="*/ 3476740 h 3476740"/>
                <a:gd name="connsiteX0-19" fmla="*/ 0 w 1406469"/>
                <a:gd name="connsiteY0-20" fmla="*/ 2621062 h 2621062"/>
                <a:gd name="connsiteX1-21" fmla="*/ 1058581 w 1406469"/>
                <a:gd name="connsiteY1-22" fmla="*/ 0 h 2621062"/>
                <a:gd name="connsiteX2-23" fmla="*/ 1400412 w 1406469"/>
                <a:gd name="connsiteY2-24" fmla="*/ 25638 h 2621062"/>
                <a:gd name="connsiteX3-25" fmla="*/ 1406469 w 1406469"/>
                <a:gd name="connsiteY3-26" fmla="*/ 2621062 h 2621062"/>
                <a:gd name="connsiteX4-27" fmla="*/ 0 w 1406469"/>
                <a:gd name="connsiteY4-28" fmla="*/ 2621062 h 262106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406469" h="2621062">
                  <a:moveTo>
                    <a:pt x="0" y="2621062"/>
                  </a:moveTo>
                  <a:lnTo>
                    <a:pt x="1058581" y="0"/>
                  </a:lnTo>
                  <a:lnTo>
                    <a:pt x="1400412" y="25638"/>
                  </a:lnTo>
                  <a:lnTo>
                    <a:pt x="1406469" y="2621062"/>
                  </a:lnTo>
                  <a:lnTo>
                    <a:pt x="0" y="2621062"/>
                  </a:lnTo>
                  <a:close/>
                </a:path>
              </a:pathLst>
            </a:custGeom>
            <a:gradFill>
              <a:gsLst>
                <a:gs pos="76000">
                  <a:srgbClr val="52A4AE"/>
                </a:gs>
                <a:gs pos="37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17" name="等腰三角形 16"/>
            <p:cNvSpPr/>
            <p:nvPr userDrawn="1"/>
          </p:nvSpPr>
          <p:spPr>
            <a:xfrm flipV="1">
              <a:off x="1779353" y="3100101"/>
              <a:ext cx="1175657" cy="1389601"/>
            </a:xfrm>
            <a:prstGeom prst="triangle">
              <a:avLst>
                <a:gd name="adj" fmla="val 100000"/>
              </a:avLst>
            </a:prstGeom>
            <a:gradFill>
              <a:gsLst>
                <a:gs pos="100000">
                  <a:srgbClr val="77B6BF"/>
                </a:gs>
                <a:gs pos="45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grpSp>
        <p:nvGrpSpPr>
          <p:cNvPr id="18" name="组合 17"/>
          <p:cNvGrpSpPr/>
          <p:nvPr userDrawn="1"/>
        </p:nvGrpSpPr>
        <p:grpSpPr>
          <a:xfrm>
            <a:off x="3970998" y="-959286"/>
            <a:ext cx="3588677" cy="5831704"/>
            <a:chOff x="6404298" y="-615311"/>
            <a:chExt cx="5787702" cy="3740603"/>
          </a:xfrm>
        </p:grpSpPr>
        <p:sp>
          <p:nvSpPr>
            <p:cNvPr id="19" name="等腰三角形 18"/>
            <p:cNvSpPr/>
            <p:nvPr userDrawn="1"/>
          </p:nvSpPr>
          <p:spPr>
            <a:xfrm flipV="1">
              <a:off x="9918359" y="-2"/>
              <a:ext cx="2273641" cy="2225843"/>
            </a:xfrm>
            <a:prstGeom prst="triangle">
              <a:avLst>
                <a:gd name="adj" fmla="val 100000"/>
              </a:avLst>
            </a:prstGeom>
            <a:gradFill>
              <a:gsLst>
                <a:gs pos="75000">
                  <a:srgbClr val="5CACCF"/>
                </a:gs>
                <a:gs pos="31000">
                  <a:srgbClr val="B6D3B7"/>
                </a:gs>
              </a:gsLst>
              <a:lin ang="30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0" name="等腰三角形 21"/>
            <p:cNvSpPr/>
            <p:nvPr userDrawn="1"/>
          </p:nvSpPr>
          <p:spPr>
            <a:xfrm>
              <a:off x="7858555" y="613606"/>
              <a:ext cx="1215869" cy="1409798"/>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1175168 w 1175168"/>
                <a:gd name="connsiteY0-170" fmla="*/ 1423350 h 1442358"/>
                <a:gd name="connsiteX1-171" fmla="*/ 446919 w 1175168"/>
                <a:gd name="connsiteY1-172" fmla="*/ 1442358 h 1442358"/>
                <a:gd name="connsiteX2-173" fmla="*/ 0 w 1175168"/>
                <a:gd name="connsiteY2-174" fmla="*/ 0 h 1442358"/>
                <a:gd name="connsiteX3-175" fmla="*/ 1175168 w 1175168"/>
                <a:gd name="connsiteY3-176" fmla="*/ 1423350 h 1442358"/>
                <a:gd name="connsiteX0-177" fmla="*/ 1215869 w 1215869"/>
                <a:gd name="connsiteY0-178" fmla="*/ 1390790 h 1409798"/>
                <a:gd name="connsiteX1-179" fmla="*/ 487620 w 1215869"/>
                <a:gd name="connsiteY1-180" fmla="*/ 1409798 h 1409798"/>
                <a:gd name="connsiteX2-181" fmla="*/ 0 w 1215869"/>
                <a:gd name="connsiteY2-182" fmla="*/ 0 h 1409798"/>
                <a:gd name="connsiteX3-183" fmla="*/ 1215869 w 1215869"/>
                <a:gd name="connsiteY3-184" fmla="*/ 1390790 h 1409798"/>
              </a:gdLst>
              <a:ahLst/>
              <a:cxnLst>
                <a:cxn ang="0">
                  <a:pos x="connsiteX0-1" y="connsiteY0-2"/>
                </a:cxn>
                <a:cxn ang="0">
                  <a:pos x="connsiteX1-3" y="connsiteY1-4"/>
                </a:cxn>
                <a:cxn ang="0">
                  <a:pos x="connsiteX2-5" y="connsiteY2-6"/>
                </a:cxn>
                <a:cxn ang="0">
                  <a:pos x="connsiteX3-7" y="connsiteY3-8"/>
                </a:cxn>
              </a:cxnLst>
              <a:rect l="l" t="t" r="r" b="b"/>
              <a:pathLst>
                <a:path w="1215869" h="1409798">
                  <a:moveTo>
                    <a:pt x="1215869" y="1390790"/>
                  </a:moveTo>
                  <a:lnTo>
                    <a:pt x="487620" y="1409798"/>
                  </a:lnTo>
                  <a:lnTo>
                    <a:pt x="0" y="0"/>
                  </a:lnTo>
                  <a:lnTo>
                    <a:pt x="1215869" y="1390790"/>
                  </a:lnTo>
                  <a:close/>
                </a:path>
              </a:pathLst>
            </a:custGeom>
            <a:gradFill>
              <a:gsLst>
                <a:gs pos="62000">
                  <a:srgbClr val="52A4AE"/>
                </a:gs>
                <a:gs pos="35000">
                  <a:srgbClr val="92BFB5"/>
                </a:gs>
              </a:gsLst>
              <a:lin ang="19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1" name="等腰三角形 21"/>
            <p:cNvSpPr/>
            <p:nvPr userDrawn="1"/>
          </p:nvSpPr>
          <p:spPr>
            <a:xfrm>
              <a:off x="7854306" y="615599"/>
              <a:ext cx="598827" cy="142529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728249 w 728249"/>
                <a:gd name="connsiteY0-170" fmla="*/ 1369482 h 1388490"/>
                <a:gd name="connsiteX1-171" fmla="*/ 0 w 728249"/>
                <a:gd name="connsiteY1-172" fmla="*/ 1388490 h 1388490"/>
                <a:gd name="connsiteX2-173" fmla="*/ 272516 w 728249"/>
                <a:gd name="connsiteY2-174" fmla="*/ 0 h 1388490"/>
                <a:gd name="connsiteX3-175" fmla="*/ 728249 w 728249"/>
                <a:gd name="connsiteY3-176" fmla="*/ 1369482 h 1388490"/>
                <a:gd name="connsiteX0-177" fmla="*/ 487618 w 487618"/>
                <a:gd name="connsiteY0-178" fmla="*/ 1369482 h 1369482"/>
                <a:gd name="connsiteX1-179" fmla="*/ 0 w 487618"/>
                <a:gd name="connsiteY1-180" fmla="*/ 1364427 h 1369482"/>
                <a:gd name="connsiteX2-181" fmla="*/ 31885 w 487618"/>
                <a:gd name="connsiteY2-182" fmla="*/ 0 h 1369482"/>
                <a:gd name="connsiteX3-183" fmla="*/ 487618 w 487618"/>
                <a:gd name="connsiteY3-184" fmla="*/ 1369482 h 1369482"/>
                <a:gd name="connsiteX0-185" fmla="*/ 571839 w 571839"/>
                <a:gd name="connsiteY0-186" fmla="*/ 1369482 h 1376459"/>
                <a:gd name="connsiteX1-187" fmla="*/ 0 w 571839"/>
                <a:gd name="connsiteY1-188" fmla="*/ 1376459 h 1376459"/>
                <a:gd name="connsiteX2-189" fmla="*/ 116106 w 571839"/>
                <a:gd name="connsiteY2-190" fmla="*/ 0 h 1376459"/>
                <a:gd name="connsiteX3-191" fmla="*/ 571839 w 571839"/>
                <a:gd name="connsiteY3-192" fmla="*/ 1369482 h 1376459"/>
                <a:gd name="connsiteX0-193" fmla="*/ 571839 w 571839"/>
                <a:gd name="connsiteY0-194" fmla="*/ 1369482 h 1376459"/>
                <a:gd name="connsiteX1-195" fmla="*/ 0 w 571839"/>
                <a:gd name="connsiteY1-196" fmla="*/ 1376459 h 1376459"/>
                <a:gd name="connsiteX2-197" fmla="*/ 67979 w 571839"/>
                <a:gd name="connsiteY2-198" fmla="*/ 0 h 1376459"/>
                <a:gd name="connsiteX3-199" fmla="*/ 571839 w 571839"/>
                <a:gd name="connsiteY3-200" fmla="*/ 1369482 h 1376459"/>
                <a:gd name="connsiteX0-201" fmla="*/ 598827 w 598827"/>
                <a:gd name="connsiteY0-202" fmla="*/ 1418322 h 1425299"/>
                <a:gd name="connsiteX1-203" fmla="*/ 26988 w 598827"/>
                <a:gd name="connsiteY1-204" fmla="*/ 1425299 h 1425299"/>
                <a:gd name="connsiteX2-205" fmla="*/ 0 w 598827"/>
                <a:gd name="connsiteY2-206" fmla="*/ 0 h 1425299"/>
                <a:gd name="connsiteX3-207" fmla="*/ 598827 w 598827"/>
                <a:gd name="connsiteY3-208" fmla="*/ 1418322 h 1425299"/>
              </a:gdLst>
              <a:ahLst/>
              <a:cxnLst>
                <a:cxn ang="0">
                  <a:pos x="connsiteX0-1" y="connsiteY0-2"/>
                </a:cxn>
                <a:cxn ang="0">
                  <a:pos x="connsiteX1-3" y="connsiteY1-4"/>
                </a:cxn>
                <a:cxn ang="0">
                  <a:pos x="connsiteX2-5" y="connsiteY2-6"/>
                </a:cxn>
                <a:cxn ang="0">
                  <a:pos x="connsiteX3-7" y="connsiteY3-8"/>
                </a:cxn>
              </a:cxnLst>
              <a:rect l="l" t="t" r="r" b="b"/>
              <a:pathLst>
                <a:path w="598827" h="1425299">
                  <a:moveTo>
                    <a:pt x="598827" y="1418322"/>
                  </a:moveTo>
                  <a:lnTo>
                    <a:pt x="26988" y="1425299"/>
                  </a:lnTo>
                  <a:lnTo>
                    <a:pt x="0" y="0"/>
                  </a:lnTo>
                  <a:lnTo>
                    <a:pt x="598827" y="141832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2" name="等腰三角形 21"/>
            <p:cNvSpPr/>
            <p:nvPr userDrawn="1"/>
          </p:nvSpPr>
          <p:spPr>
            <a:xfrm flipV="1">
              <a:off x="10981437" y="1028695"/>
              <a:ext cx="1210563" cy="2096597"/>
            </a:xfrm>
            <a:prstGeom prst="triangle">
              <a:avLst>
                <a:gd name="adj" fmla="val 100000"/>
              </a:avLst>
            </a:prstGeom>
            <a:gradFill>
              <a:gsLst>
                <a:gs pos="63000">
                  <a:srgbClr val="A7D2E5"/>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3" name="等腰三角形 22"/>
            <p:cNvSpPr/>
            <p:nvPr userDrawn="1"/>
          </p:nvSpPr>
          <p:spPr>
            <a:xfrm flipV="1">
              <a:off x="10976024" y="1028694"/>
              <a:ext cx="1210563" cy="980579"/>
            </a:xfrm>
            <a:prstGeom prst="triangle">
              <a:avLst>
                <a:gd name="adj" fmla="val 100000"/>
              </a:avLst>
            </a:prstGeom>
            <a:gradFill>
              <a:gsLst>
                <a:gs pos="65000">
                  <a:srgbClr val="5CACCF"/>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4" name="等腰三角形 21"/>
            <p:cNvSpPr/>
            <p:nvPr userDrawn="1"/>
          </p:nvSpPr>
          <p:spPr>
            <a:xfrm>
              <a:off x="9315405" y="-484853"/>
              <a:ext cx="1697920" cy="276028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Lst>
              <a:ahLst/>
              <a:cxnLst>
                <a:cxn ang="0">
                  <a:pos x="connsiteX0-1" y="connsiteY0-2"/>
                </a:cxn>
                <a:cxn ang="0">
                  <a:pos x="connsiteX1-3" y="connsiteY1-4"/>
                </a:cxn>
                <a:cxn ang="0">
                  <a:pos x="connsiteX2-5" y="connsiteY2-6"/>
                </a:cxn>
                <a:cxn ang="0">
                  <a:pos x="connsiteX3-7" y="connsiteY3-8"/>
                </a:cxn>
              </a:cxnLst>
              <a:rect l="l" t="t" r="r" b="b"/>
              <a:pathLst>
                <a:path w="1697920" h="2760286">
                  <a:moveTo>
                    <a:pt x="0" y="2760286"/>
                  </a:moveTo>
                  <a:lnTo>
                    <a:pt x="77866" y="0"/>
                  </a:lnTo>
                  <a:lnTo>
                    <a:pt x="1697920" y="1535186"/>
                  </a:lnTo>
                  <a:lnTo>
                    <a:pt x="0" y="2760286"/>
                  </a:lnTo>
                  <a:close/>
                </a:path>
              </a:pathLst>
            </a:custGeom>
            <a:gradFill>
              <a:gsLst>
                <a:gs pos="93000">
                  <a:srgbClr val="52A4AE"/>
                </a:gs>
                <a:gs pos="40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5" name="等腰三角形 21"/>
            <p:cNvSpPr/>
            <p:nvPr userDrawn="1"/>
          </p:nvSpPr>
          <p:spPr>
            <a:xfrm>
              <a:off x="7854758" y="-615311"/>
              <a:ext cx="1569062" cy="289749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459311 w 1569062"/>
                <a:gd name="connsiteY0-130" fmla="*/ 2897490 h 2897490"/>
                <a:gd name="connsiteX1-131" fmla="*/ 0 w 1569062"/>
                <a:gd name="connsiteY1-132" fmla="*/ 1229977 h 2897490"/>
                <a:gd name="connsiteX2-133" fmla="*/ 1569062 w 1569062"/>
                <a:gd name="connsiteY2-134" fmla="*/ 0 h 2897490"/>
                <a:gd name="connsiteX3-135" fmla="*/ 1459311 w 1569062"/>
                <a:gd name="connsiteY3-136" fmla="*/ 2897490 h 2897490"/>
              </a:gdLst>
              <a:ahLst/>
              <a:cxnLst>
                <a:cxn ang="0">
                  <a:pos x="connsiteX0-1" y="connsiteY0-2"/>
                </a:cxn>
                <a:cxn ang="0">
                  <a:pos x="connsiteX1-3" y="connsiteY1-4"/>
                </a:cxn>
                <a:cxn ang="0">
                  <a:pos x="connsiteX2-5" y="connsiteY2-6"/>
                </a:cxn>
                <a:cxn ang="0">
                  <a:pos x="connsiteX3-7" y="connsiteY3-8"/>
                </a:cxn>
              </a:cxnLst>
              <a:rect l="l" t="t" r="r" b="b"/>
              <a:pathLst>
                <a:path w="1569062" h="2897490">
                  <a:moveTo>
                    <a:pt x="1459311" y="2897490"/>
                  </a:moveTo>
                  <a:lnTo>
                    <a:pt x="0" y="1229977"/>
                  </a:lnTo>
                  <a:lnTo>
                    <a:pt x="1569062" y="0"/>
                  </a:lnTo>
                  <a:lnTo>
                    <a:pt x="1459311" y="2897490"/>
                  </a:lnTo>
                  <a:close/>
                </a:path>
              </a:pathLst>
            </a:custGeom>
            <a:gradFill>
              <a:gsLst>
                <a:gs pos="100000">
                  <a:srgbClr val="52A4AE"/>
                </a:gs>
                <a:gs pos="37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6" name="等腰三角形 21"/>
            <p:cNvSpPr/>
            <p:nvPr userDrawn="1"/>
          </p:nvSpPr>
          <p:spPr>
            <a:xfrm rot="19016716">
              <a:off x="7429689" y="1625281"/>
              <a:ext cx="749276" cy="4736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Lst>
              <a:ahLst/>
              <a:cxnLst>
                <a:cxn ang="0">
                  <a:pos x="connsiteX0-1" y="connsiteY0-2"/>
                </a:cxn>
                <a:cxn ang="0">
                  <a:pos x="connsiteX1-3" y="connsiteY1-4"/>
                </a:cxn>
                <a:cxn ang="0">
                  <a:pos x="connsiteX2-5" y="connsiteY2-6"/>
                </a:cxn>
                <a:cxn ang="0">
                  <a:pos x="connsiteX3-7" y="connsiteY3-8"/>
                </a:cxn>
              </a:cxnLst>
              <a:rect l="l" t="t" r="r" b="b"/>
              <a:pathLst>
                <a:path w="1113510" h="1200099">
                  <a:moveTo>
                    <a:pt x="545691" y="1200100"/>
                  </a:moveTo>
                  <a:lnTo>
                    <a:pt x="0" y="287234"/>
                  </a:lnTo>
                  <a:lnTo>
                    <a:pt x="1113511" y="0"/>
                  </a:lnTo>
                  <a:lnTo>
                    <a:pt x="545691" y="1200100"/>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7" name="等腰三角形 21"/>
            <p:cNvSpPr/>
            <p:nvPr userDrawn="1"/>
          </p:nvSpPr>
          <p:spPr>
            <a:xfrm rot="19016716">
              <a:off x="6932975" y="1332339"/>
              <a:ext cx="813578" cy="55312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Lst>
              <a:ahLst/>
              <a:cxnLst>
                <a:cxn ang="0">
                  <a:pos x="connsiteX0-1" y="connsiteY0-2"/>
                </a:cxn>
                <a:cxn ang="0">
                  <a:pos x="connsiteX1-3" y="connsiteY1-4"/>
                </a:cxn>
                <a:cxn ang="0">
                  <a:pos x="connsiteX2-5" y="connsiteY2-6"/>
                </a:cxn>
                <a:cxn ang="0">
                  <a:pos x="connsiteX3-7" y="connsiteY3-8"/>
                </a:cxn>
              </a:cxnLst>
              <a:rect l="l" t="t" r="r" b="b"/>
              <a:pathLst>
                <a:path w="1209070" h="1401450">
                  <a:moveTo>
                    <a:pt x="302414" y="1401450"/>
                  </a:moveTo>
                  <a:lnTo>
                    <a:pt x="0" y="1"/>
                  </a:lnTo>
                  <a:lnTo>
                    <a:pt x="1209069" y="699361"/>
                  </a:lnTo>
                  <a:lnTo>
                    <a:pt x="302414" y="140145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8" name="等腰三角形 21"/>
            <p:cNvSpPr/>
            <p:nvPr userDrawn="1"/>
          </p:nvSpPr>
          <p:spPr>
            <a:xfrm rot="19016716">
              <a:off x="6404298" y="1055749"/>
              <a:ext cx="493101" cy="56486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Lst>
              <a:ahLst/>
              <a:cxnLst>
                <a:cxn ang="0">
                  <a:pos x="connsiteX0-1" y="connsiteY0-2"/>
                </a:cxn>
                <a:cxn ang="0">
                  <a:pos x="connsiteX1-3" y="connsiteY1-4"/>
                </a:cxn>
                <a:cxn ang="0">
                  <a:pos x="connsiteX2-5" y="connsiteY2-6"/>
                </a:cxn>
                <a:cxn ang="0">
                  <a:pos x="connsiteX3-7" y="connsiteY3-8"/>
                </a:cxn>
              </a:cxnLst>
              <a:rect l="l" t="t" r="r" b="b"/>
              <a:pathLst>
                <a:path w="732805" h="1431177">
                  <a:moveTo>
                    <a:pt x="0" y="699715"/>
                  </a:moveTo>
                  <a:lnTo>
                    <a:pt x="242889" y="1"/>
                  </a:lnTo>
                  <a:lnTo>
                    <a:pt x="732804" y="1431176"/>
                  </a:lnTo>
                  <a:lnTo>
                    <a:pt x="0" y="699715"/>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9" name="等腰三角形 21"/>
            <p:cNvSpPr/>
            <p:nvPr userDrawn="1"/>
          </p:nvSpPr>
          <p:spPr>
            <a:xfrm rot="19016716">
              <a:off x="6519455" y="1855065"/>
              <a:ext cx="420702" cy="39939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 name="connsiteX0-89" fmla="*/ 0 w 732804"/>
                <a:gd name="connsiteY0-90" fmla="*/ 424454 h 1155916"/>
                <a:gd name="connsiteX1-91" fmla="*/ 703793 w 732804"/>
                <a:gd name="connsiteY1-92" fmla="*/ 1 h 1155916"/>
                <a:gd name="connsiteX2-93" fmla="*/ 732804 w 732804"/>
                <a:gd name="connsiteY2-94" fmla="*/ 1155915 h 1155916"/>
                <a:gd name="connsiteX3-95" fmla="*/ 0 w 732804"/>
                <a:gd name="connsiteY3-96" fmla="*/ 424454 h 1155916"/>
                <a:gd name="connsiteX0-97" fmla="*/ 0 w 703794"/>
                <a:gd name="connsiteY0-98" fmla="*/ 424454 h 1436384"/>
                <a:gd name="connsiteX1-99" fmla="*/ 703793 w 703794"/>
                <a:gd name="connsiteY1-100" fmla="*/ 1 h 1436384"/>
                <a:gd name="connsiteX2-101" fmla="*/ 358875 w 703794"/>
                <a:gd name="connsiteY2-102" fmla="*/ 1436384 h 1436384"/>
                <a:gd name="connsiteX3-103" fmla="*/ 0 w 703794"/>
                <a:gd name="connsiteY3-104" fmla="*/ 424454 h 1436384"/>
                <a:gd name="connsiteX0-105" fmla="*/ 0 w 625213"/>
                <a:gd name="connsiteY0-106" fmla="*/ 0 h 1011930"/>
                <a:gd name="connsiteX1-107" fmla="*/ 625212 w 625213"/>
                <a:gd name="connsiteY1-108" fmla="*/ 76158 h 1011930"/>
                <a:gd name="connsiteX2-109" fmla="*/ 358875 w 625213"/>
                <a:gd name="connsiteY2-110" fmla="*/ 1011930 h 1011930"/>
                <a:gd name="connsiteX3-111" fmla="*/ 0 w 625213"/>
                <a:gd name="connsiteY3-112" fmla="*/ 0 h 1011930"/>
              </a:gdLst>
              <a:ahLst/>
              <a:cxnLst>
                <a:cxn ang="0">
                  <a:pos x="connsiteX0-1" y="connsiteY0-2"/>
                </a:cxn>
                <a:cxn ang="0">
                  <a:pos x="connsiteX1-3" y="connsiteY1-4"/>
                </a:cxn>
                <a:cxn ang="0">
                  <a:pos x="connsiteX2-5" y="connsiteY2-6"/>
                </a:cxn>
                <a:cxn ang="0">
                  <a:pos x="connsiteX3-7" y="connsiteY3-8"/>
                </a:cxn>
              </a:cxnLst>
              <a:rect l="l" t="t" r="r" b="b"/>
              <a:pathLst>
                <a:path w="625213" h="1011930">
                  <a:moveTo>
                    <a:pt x="0" y="0"/>
                  </a:moveTo>
                  <a:lnTo>
                    <a:pt x="625212" y="76158"/>
                  </a:lnTo>
                  <a:lnTo>
                    <a:pt x="358875" y="1011930"/>
                  </a:lnTo>
                  <a:lnTo>
                    <a:pt x="0" y="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sp>
        <p:nvSpPr>
          <p:cNvPr id="30" name="矩形 29"/>
          <p:cNvSpPr/>
          <p:nvPr userDrawn="1"/>
        </p:nvSpPr>
        <p:spPr>
          <a:xfrm>
            <a:off x="122659" y="410394"/>
            <a:ext cx="7315293" cy="1029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31" name="等腰三角形 30"/>
          <p:cNvSpPr/>
          <p:nvPr userDrawn="1"/>
        </p:nvSpPr>
        <p:spPr>
          <a:xfrm>
            <a:off x="3960240" y="8453723"/>
            <a:ext cx="3610256" cy="2255307"/>
          </a:xfrm>
          <a:prstGeom prst="triangle">
            <a:avLst>
              <a:gd name="adj" fmla="val 100000"/>
            </a:avLst>
          </a:prstGeom>
          <a:gradFill>
            <a:gsLst>
              <a:gs pos="67000">
                <a:srgbClr val="FFFFFF"/>
              </a:gs>
              <a:gs pos="0">
                <a:srgbClr val="E1EAEF">
                  <a:alpha val="57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nvGrpSpPr>
          <p:cNvPr id="32" name="组合 31"/>
          <p:cNvGrpSpPr/>
          <p:nvPr userDrawn="1"/>
        </p:nvGrpSpPr>
        <p:grpSpPr>
          <a:xfrm>
            <a:off x="3509487" y="2148018"/>
            <a:ext cx="561827" cy="0"/>
            <a:chOff x="5444832" y="1399309"/>
            <a:chExt cx="906097" cy="0"/>
          </a:xfrm>
        </p:grpSpPr>
        <p:cxnSp>
          <p:nvCxnSpPr>
            <p:cNvPr id="33" name="直接连接符 32"/>
            <p:cNvCxnSpPr/>
            <p:nvPr/>
          </p:nvCxnSpPr>
          <p:spPr>
            <a:xfrm>
              <a:off x="5444832" y="1399309"/>
              <a:ext cx="454994" cy="0"/>
            </a:xfrm>
            <a:prstGeom prst="line">
              <a:avLst/>
            </a:prstGeom>
            <a:ln w="57150">
              <a:gradFill>
                <a:gsLst>
                  <a:gs pos="0">
                    <a:srgbClr val="92BFB5"/>
                  </a:gs>
                  <a:gs pos="100000">
                    <a:srgbClr val="52A4A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5895935" y="1399309"/>
              <a:ext cx="454994"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043962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比较">
    <p:spTree>
      <p:nvGrpSpPr>
        <p:cNvPr id="1" name=""/>
        <p:cNvGrpSpPr/>
        <p:nvPr/>
      </p:nvGrpSpPr>
      <p:grpSpPr>
        <a:xfrm>
          <a:off x="0" y="0"/>
          <a:ext cx="0" cy="0"/>
          <a:chOff x="0" y="0"/>
          <a:chExt cx="0" cy="0"/>
        </a:xfrm>
      </p:grpSpPr>
      <p:grpSp>
        <p:nvGrpSpPr>
          <p:cNvPr id="15" name="组合 14"/>
          <p:cNvGrpSpPr/>
          <p:nvPr userDrawn="1"/>
        </p:nvGrpSpPr>
        <p:grpSpPr>
          <a:xfrm flipH="1" flipV="1">
            <a:off x="-9886" y="8453722"/>
            <a:ext cx="694565" cy="1796223"/>
            <a:chOff x="1565992" y="3100101"/>
            <a:chExt cx="1406469" cy="2632106"/>
          </a:xfrm>
        </p:grpSpPr>
        <p:sp>
          <p:nvSpPr>
            <p:cNvPr id="16" name="等腰三角形 26"/>
            <p:cNvSpPr/>
            <p:nvPr userDrawn="1"/>
          </p:nvSpPr>
          <p:spPr>
            <a:xfrm flipV="1">
              <a:off x="1565992" y="3111145"/>
              <a:ext cx="1406469" cy="2621062"/>
            </a:xfrm>
            <a:custGeom>
              <a:avLst/>
              <a:gdLst>
                <a:gd name="connsiteX0" fmla="*/ 0 w 1406469"/>
                <a:gd name="connsiteY0" fmla="*/ 3476740 h 3476740"/>
                <a:gd name="connsiteX1" fmla="*/ 1406469 w 1406469"/>
                <a:gd name="connsiteY1" fmla="*/ 0 h 3476740"/>
                <a:gd name="connsiteX2" fmla="*/ 1406469 w 1406469"/>
                <a:gd name="connsiteY2" fmla="*/ 3476740 h 3476740"/>
                <a:gd name="connsiteX3" fmla="*/ 0 w 1406469"/>
                <a:gd name="connsiteY3" fmla="*/ 3476740 h 3476740"/>
                <a:gd name="connsiteX0-1" fmla="*/ 0 w 1406469"/>
                <a:gd name="connsiteY0-2" fmla="*/ 3476740 h 3476740"/>
                <a:gd name="connsiteX1-3" fmla="*/ 1406469 w 1406469"/>
                <a:gd name="connsiteY1-4" fmla="*/ 0 h 3476740"/>
                <a:gd name="connsiteX2-5" fmla="*/ 1400412 w 1406469"/>
                <a:gd name="connsiteY2-6" fmla="*/ 881316 h 3476740"/>
                <a:gd name="connsiteX3-7" fmla="*/ 1406469 w 1406469"/>
                <a:gd name="connsiteY3-8" fmla="*/ 3476740 h 3476740"/>
                <a:gd name="connsiteX4" fmla="*/ 0 w 1406469"/>
                <a:gd name="connsiteY4" fmla="*/ 3476740 h 3476740"/>
                <a:gd name="connsiteX0-9" fmla="*/ 0 w 1406469"/>
                <a:gd name="connsiteY0-10" fmla="*/ 3476740 h 3476740"/>
                <a:gd name="connsiteX1-11" fmla="*/ 1058581 w 1406469"/>
                <a:gd name="connsiteY1-12" fmla="*/ 855678 h 3476740"/>
                <a:gd name="connsiteX2-13" fmla="*/ 1406469 w 1406469"/>
                <a:gd name="connsiteY2-14" fmla="*/ 0 h 3476740"/>
                <a:gd name="connsiteX3-15" fmla="*/ 1400412 w 1406469"/>
                <a:gd name="connsiteY3-16" fmla="*/ 881316 h 3476740"/>
                <a:gd name="connsiteX4-17" fmla="*/ 1406469 w 1406469"/>
                <a:gd name="connsiteY4-18" fmla="*/ 3476740 h 3476740"/>
                <a:gd name="connsiteX5" fmla="*/ 0 w 1406469"/>
                <a:gd name="connsiteY5" fmla="*/ 3476740 h 3476740"/>
                <a:gd name="connsiteX0-19" fmla="*/ 0 w 1406469"/>
                <a:gd name="connsiteY0-20" fmla="*/ 2621062 h 2621062"/>
                <a:gd name="connsiteX1-21" fmla="*/ 1058581 w 1406469"/>
                <a:gd name="connsiteY1-22" fmla="*/ 0 h 2621062"/>
                <a:gd name="connsiteX2-23" fmla="*/ 1400412 w 1406469"/>
                <a:gd name="connsiteY2-24" fmla="*/ 25638 h 2621062"/>
                <a:gd name="connsiteX3-25" fmla="*/ 1406469 w 1406469"/>
                <a:gd name="connsiteY3-26" fmla="*/ 2621062 h 2621062"/>
                <a:gd name="connsiteX4-27" fmla="*/ 0 w 1406469"/>
                <a:gd name="connsiteY4-28" fmla="*/ 2621062 h 262106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406469" h="2621062">
                  <a:moveTo>
                    <a:pt x="0" y="2621062"/>
                  </a:moveTo>
                  <a:lnTo>
                    <a:pt x="1058581" y="0"/>
                  </a:lnTo>
                  <a:lnTo>
                    <a:pt x="1400412" y="25638"/>
                  </a:lnTo>
                  <a:lnTo>
                    <a:pt x="1406469" y="2621062"/>
                  </a:lnTo>
                  <a:lnTo>
                    <a:pt x="0" y="2621062"/>
                  </a:lnTo>
                  <a:close/>
                </a:path>
              </a:pathLst>
            </a:custGeom>
            <a:gradFill>
              <a:gsLst>
                <a:gs pos="76000">
                  <a:srgbClr val="52A4AE"/>
                </a:gs>
                <a:gs pos="37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17" name="等腰三角形 16"/>
            <p:cNvSpPr/>
            <p:nvPr userDrawn="1"/>
          </p:nvSpPr>
          <p:spPr>
            <a:xfrm flipV="1">
              <a:off x="1779353" y="3100101"/>
              <a:ext cx="1175657" cy="1389601"/>
            </a:xfrm>
            <a:prstGeom prst="triangle">
              <a:avLst>
                <a:gd name="adj" fmla="val 100000"/>
              </a:avLst>
            </a:prstGeom>
            <a:gradFill>
              <a:gsLst>
                <a:gs pos="100000">
                  <a:srgbClr val="77B6BF"/>
                </a:gs>
                <a:gs pos="45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grpSp>
        <p:nvGrpSpPr>
          <p:cNvPr id="18" name="组合 17"/>
          <p:cNvGrpSpPr/>
          <p:nvPr userDrawn="1"/>
        </p:nvGrpSpPr>
        <p:grpSpPr>
          <a:xfrm>
            <a:off x="3970998" y="-959286"/>
            <a:ext cx="3588677" cy="5831704"/>
            <a:chOff x="6404298" y="-615311"/>
            <a:chExt cx="5787702" cy="3740603"/>
          </a:xfrm>
        </p:grpSpPr>
        <p:sp>
          <p:nvSpPr>
            <p:cNvPr id="19" name="等腰三角形 18"/>
            <p:cNvSpPr/>
            <p:nvPr userDrawn="1"/>
          </p:nvSpPr>
          <p:spPr>
            <a:xfrm flipV="1">
              <a:off x="9918359" y="-2"/>
              <a:ext cx="2273641" cy="2225843"/>
            </a:xfrm>
            <a:prstGeom prst="triangle">
              <a:avLst>
                <a:gd name="adj" fmla="val 100000"/>
              </a:avLst>
            </a:prstGeom>
            <a:gradFill>
              <a:gsLst>
                <a:gs pos="75000">
                  <a:srgbClr val="5CACCF"/>
                </a:gs>
                <a:gs pos="31000">
                  <a:srgbClr val="B6D3B7"/>
                </a:gs>
              </a:gsLst>
              <a:lin ang="30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0" name="等腰三角形 21"/>
            <p:cNvSpPr/>
            <p:nvPr userDrawn="1"/>
          </p:nvSpPr>
          <p:spPr>
            <a:xfrm>
              <a:off x="7858555" y="613606"/>
              <a:ext cx="1215869" cy="1409798"/>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1175168 w 1175168"/>
                <a:gd name="connsiteY0-170" fmla="*/ 1423350 h 1442358"/>
                <a:gd name="connsiteX1-171" fmla="*/ 446919 w 1175168"/>
                <a:gd name="connsiteY1-172" fmla="*/ 1442358 h 1442358"/>
                <a:gd name="connsiteX2-173" fmla="*/ 0 w 1175168"/>
                <a:gd name="connsiteY2-174" fmla="*/ 0 h 1442358"/>
                <a:gd name="connsiteX3-175" fmla="*/ 1175168 w 1175168"/>
                <a:gd name="connsiteY3-176" fmla="*/ 1423350 h 1442358"/>
                <a:gd name="connsiteX0-177" fmla="*/ 1215869 w 1215869"/>
                <a:gd name="connsiteY0-178" fmla="*/ 1390790 h 1409798"/>
                <a:gd name="connsiteX1-179" fmla="*/ 487620 w 1215869"/>
                <a:gd name="connsiteY1-180" fmla="*/ 1409798 h 1409798"/>
                <a:gd name="connsiteX2-181" fmla="*/ 0 w 1215869"/>
                <a:gd name="connsiteY2-182" fmla="*/ 0 h 1409798"/>
                <a:gd name="connsiteX3-183" fmla="*/ 1215869 w 1215869"/>
                <a:gd name="connsiteY3-184" fmla="*/ 1390790 h 1409798"/>
              </a:gdLst>
              <a:ahLst/>
              <a:cxnLst>
                <a:cxn ang="0">
                  <a:pos x="connsiteX0-1" y="connsiteY0-2"/>
                </a:cxn>
                <a:cxn ang="0">
                  <a:pos x="connsiteX1-3" y="connsiteY1-4"/>
                </a:cxn>
                <a:cxn ang="0">
                  <a:pos x="connsiteX2-5" y="connsiteY2-6"/>
                </a:cxn>
                <a:cxn ang="0">
                  <a:pos x="connsiteX3-7" y="connsiteY3-8"/>
                </a:cxn>
              </a:cxnLst>
              <a:rect l="l" t="t" r="r" b="b"/>
              <a:pathLst>
                <a:path w="1215869" h="1409798">
                  <a:moveTo>
                    <a:pt x="1215869" y="1390790"/>
                  </a:moveTo>
                  <a:lnTo>
                    <a:pt x="487620" y="1409798"/>
                  </a:lnTo>
                  <a:lnTo>
                    <a:pt x="0" y="0"/>
                  </a:lnTo>
                  <a:lnTo>
                    <a:pt x="1215869" y="1390790"/>
                  </a:lnTo>
                  <a:close/>
                </a:path>
              </a:pathLst>
            </a:custGeom>
            <a:gradFill>
              <a:gsLst>
                <a:gs pos="62000">
                  <a:srgbClr val="52A4AE"/>
                </a:gs>
                <a:gs pos="35000">
                  <a:srgbClr val="92BFB5"/>
                </a:gs>
              </a:gsLst>
              <a:lin ang="19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1" name="等腰三角形 21"/>
            <p:cNvSpPr/>
            <p:nvPr userDrawn="1"/>
          </p:nvSpPr>
          <p:spPr>
            <a:xfrm>
              <a:off x="7854306" y="615599"/>
              <a:ext cx="598827" cy="142529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728249 w 728249"/>
                <a:gd name="connsiteY0-170" fmla="*/ 1369482 h 1388490"/>
                <a:gd name="connsiteX1-171" fmla="*/ 0 w 728249"/>
                <a:gd name="connsiteY1-172" fmla="*/ 1388490 h 1388490"/>
                <a:gd name="connsiteX2-173" fmla="*/ 272516 w 728249"/>
                <a:gd name="connsiteY2-174" fmla="*/ 0 h 1388490"/>
                <a:gd name="connsiteX3-175" fmla="*/ 728249 w 728249"/>
                <a:gd name="connsiteY3-176" fmla="*/ 1369482 h 1388490"/>
                <a:gd name="connsiteX0-177" fmla="*/ 487618 w 487618"/>
                <a:gd name="connsiteY0-178" fmla="*/ 1369482 h 1369482"/>
                <a:gd name="connsiteX1-179" fmla="*/ 0 w 487618"/>
                <a:gd name="connsiteY1-180" fmla="*/ 1364427 h 1369482"/>
                <a:gd name="connsiteX2-181" fmla="*/ 31885 w 487618"/>
                <a:gd name="connsiteY2-182" fmla="*/ 0 h 1369482"/>
                <a:gd name="connsiteX3-183" fmla="*/ 487618 w 487618"/>
                <a:gd name="connsiteY3-184" fmla="*/ 1369482 h 1369482"/>
                <a:gd name="connsiteX0-185" fmla="*/ 571839 w 571839"/>
                <a:gd name="connsiteY0-186" fmla="*/ 1369482 h 1376459"/>
                <a:gd name="connsiteX1-187" fmla="*/ 0 w 571839"/>
                <a:gd name="connsiteY1-188" fmla="*/ 1376459 h 1376459"/>
                <a:gd name="connsiteX2-189" fmla="*/ 116106 w 571839"/>
                <a:gd name="connsiteY2-190" fmla="*/ 0 h 1376459"/>
                <a:gd name="connsiteX3-191" fmla="*/ 571839 w 571839"/>
                <a:gd name="connsiteY3-192" fmla="*/ 1369482 h 1376459"/>
                <a:gd name="connsiteX0-193" fmla="*/ 571839 w 571839"/>
                <a:gd name="connsiteY0-194" fmla="*/ 1369482 h 1376459"/>
                <a:gd name="connsiteX1-195" fmla="*/ 0 w 571839"/>
                <a:gd name="connsiteY1-196" fmla="*/ 1376459 h 1376459"/>
                <a:gd name="connsiteX2-197" fmla="*/ 67979 w 571839"/>
                <a:gd name="connsiteY2-198" fmla="*/ 0 h 1376459"/>
                <a:gd name="connsiteX3-199" fmla="*/ 571839 w 571839"/>
                <a:gd name="connsiteY3-200" fmla="*/ 1369482 h 1376459"/>
                <a:gd name="connsiteX0-201" fmla="*/ 598827 w 598827"/>
                <a:gd name="connsiteY0-202" fmla="*/ 1418322 h 1425299"/>
                <a:gd name="connsiteX1-203" fmla="*/ 26988 w 598827"/>
                <a:gd name="connsiteY1-204" fmla="*/ 1425299 h 1425299"/>
                <a:gd name="connsiteX2-205" fmla="*/ 0 w 598827"/>
                <a:gd name="connsiteY2-206" fmla="*/ 0 h 1425299"/>
                <a:gd name="connsiteX3-207" fmla="*/ 598827 w 598827"/>
                <a:gd name="connsiteY3-208" fmla="*/ 1418322 h 1425299"/>
              </a:gdLst>
              <a:ahLst/>
              <a:cxnLst>
                <a:cxn ang="0">
                  <a:pos x="connsiteX0-1" y="connsiteY0-2"/>
                </a:cxn>
                <a:cxn ang="0">
                  <a:pos x="connsiteX1-3" y="connsiteY1-4"/>
                </a:cxn>
                <a:cxn ang="0">
                  <a:pos x="connsiteX2-5" y="connsiteY2-6"/>
                </a:cxn>
                <a:cxn ang="0">
                  <a:pos x="connsiteX3-7" y="connsiteY3-8"/>
                </a:cxn>
              </a:cxnLst>
              <a:rect l="l" t="t" r="r" b="b"/>
              <a:pathLst>
                <a:path w="598827" h="1425299">
                  <a:moveTo>
                    <a:pt x="598827" y="1418322"/>
                  </a:moveTo>
                  <a:lnTo>
                    <a:pt x="26988" y="1425299"/>
                  </a:lnTo>
                  <a:lnTo>
                    <a:pt x="0" y="0"/>
                  </a:lnTo>
                  <a:lnTo>
                    <a:pt x="598827" y="141832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2" name="等腰三角形 21"/>
            <p:cNvSpPr/>
            <p:nvPr userDrawn="1"/>
          </p:nvSpPr>
          <p:spPr>
            <a:xfrm flipV="1">
              <a:off x="10981437" y="1028695"/>
              <a:ext cx="1210563" cy="2096597"/>
            </a:xfrm>
            <a:prstGeom prst="triangle">
              <a:avLst>
                <a:gd name="adj" fmla="val 100000"/>
              </a:avLst>
            </a:prstGeom>
            <a:gradFill>
              <a:gsLst>
                <a:gs pos="63000">
                  <a:srgbClr val="A7D2E5"/>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3" name="等腰三角形 22"/>
            <p:cNvSpPr/>
            <p:nvPr userDrawn="1"/>
          </p:nvSpPr>
          <p:spPr>
            <a:xfrm flipV="1">
              <a:off x="10976024" y="1028694"/>
              <a:ext cx="1210563" cy="980579"/>
            </a:xfrm>
            <a:prstGeom prst="triangle">
              <a:avLst>
                <a:gd name="adj" fmla="val 100000"/>
              </a:avLst>
            </a:prstGeom>
            <a:gradFill>
              <a:gsLst>
                <a:gs pos="65000">
                  <a:srgbClr val="5CACCF"/>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4" name="等腰三角形 21"/>
            <p:cNvSpPr/>
            <p:nvPr userDrawn="1"/>
          </p:nvSpPr>
          <p:spPr>
            <a:xfrm>
              <a:off x="9315405" y="-484853"/>
              <a:ext cx="1697920" cy="276028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Lst>
              <a:ahLst/>
              <a:cxnLst>
                <a:cxn ang="0">
                  <a:pos x="connsiteX0-1" y="connsiteY0-2"/>
                </a:cxn>
                <a:cxn ang="0">
                  <a:pos x="connsiteX1-3" y="connsiteY1-4"/>
                </a:cxn>
                <a:cxn ang="0">
                  <a:pos x="connsiteX2-5" y="connsiteY2-6"/>
                </a:cxn>
                <a:cxn ang="0">
                  <a:pos x="connsiteX3-7" y="connsiteY3-8"/>
                </a:cxn>
              </a:cxnLst>
              <a:rect l="l" t="t" r="r" b="b"/>
              <a:pathLst>
                <a:path w="1697920" h="2760286">
                  <a:moveTo>
                    <a:pt x="0" y="2760286"/>
                  </a:moveTo>
                  <a:lnTo>
                    <a:pt x="77866" y="0"/>
                  </a:lnTo>
                  <a:lnTo>
                    <a:pt x="1697920" y="1535186"/>
                  </a:lnTo>
                  <a:lnTo>
                    <a:pt x="0" y="2760286"/>
                  </a:lnTo>
                  <a:close/>
                </a:path>
              </a:pathLst>
            </a:custGeom>
            <a:gradFill>
              <a:gsLst>
                <a:gs pos="93000">
                  <a:srgbClr val="52A4AE"/>
                </a:gs>
                <a:gs pos="40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5" name="等腰三角形 21"/>
            <p:cNvSpPr/>
            <p:nvPr userDrawn="1"/>
          </p:nvSpPr>
          <p:spPr>
            <a:xfrm>
              <a:off x="7854758" y="-615311"/>
              <a:ext cx="1569062" cy="289749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459311 w 1569062"/>
                <a:gd name="connsiteY0-130" fmla="*/ 2897490 h 2897490"/>
                <a:gd name="connsiteX1-131" fmla="*/ 0 w 1569062"/>
                <a:gd name="connsiteY1-132" fmla="*/ 1229977 h 2897490"/>
                <a:gd name="connsiteX2-133" fmla="*/ 1569062 w 1569062"/>
                <a:gd name="connsiteY2-134" fmla="*/ 0 h 2897490"/>
                <a:gd name="connsiteX3-135" fmla="*/ 1459311 w 1569062"/>
                <a:gd name="connsiteY3-136" fmla="*/ 2897490 h 2897490"/>
              </a:gdLst>
              <a:ahLst/>
              <a:cxnLst>
                <a:cxn ang="0">
                  <a:pos x="connsiteX0-1" y="connsiteY0-2"/>
                </a:cxn>
                <a:cxn ang="0">
                  <a:pos x="connsiteX1-3" y="connsiteY1-4"/>
                </a:cxn>
                <a:cxn ang="0">
                  <a:pos x="connsiteX2-5" y="connsiteY2-6"/>
                </a:cxn>
                <a:cxn ang="0">
                  <a:pos x="connsiteX3-7" y="connsiteY3-8"/>
                </a:cxn>
              </a:cxnLst>
              <a:rect l="l" t="t" r="r" b="b"/>
              <a:pathLst>
                <a:path w="1569062" h="2897490">
                  <a:moveTo>
                    <a:pt x="1459311" y="2897490"/>
                  </a:moveTo>
                  <a:lnTo>
                    <a:pt x="0" y="1229977"/>
                  </a:lnTo>
                  <a:lnTo>
                    <a:pt x="1569062" y="0"/>
                  </a:lnTo>
                  <a:lnTo>
                    <a:pt x="1459311" y="2897490"/>
                  </a:lnTo>
                  <a:close/>
                </a:path>
              </a:pathLst>
            </a:custGeom>
            <a:gradFill>
              <a:gsLst>
                <a:gs pos="100000">
                  <a:srgbClr val="52A4AE"/>
                </a:gs>
                <a:gs pos="37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6" name="等腰三角形 21"/>
            <p:cNvSpPr/>
            <p:nvPr userDrawn="1"/>
          </p:nvSpPr>
          <p:spPr>
            <a:xfrm rot="19016716">
              <a:off x="7429689" y="1625281"/>
              <a:ext cx="749276" cy="4736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Lst>
              <a:ahLst/>
              <a:cxnLst>
                <a:cxn ang="0">
                  <a:pos x="connsiteX0-1" y="connsiteY0-2"/>
                </a:cxn>
                <a:cxn ang="0">
                  <a:pos x="connsiteX1-3" y="connsiteY1-4"/>
                </a:cxn>
                <a:cxn ang="0">
                  <a:pos x="connsiteX2-5" y="connsiteY2-6"/>
                </a:cxn>
                <a:cxn ang="0">
                  <a:pos x="connsiteX3-7" y="connsiteY3-8"/>
                </a:cxn>
              </a:cxnLst>
              <a:rect l="l" t="t" r="r" b="b"/>
              <a:pathLst>
                <a:path w="1113510" h="1200099">
                  <a:moveTo>
                    <a:pt x="545691" y="1200100"/>
                  </a:moveTo>
                  <a:lnTo>
                    <a:pt x="0" y="287234"/>
                  </a:lnTo>
                  <a:lnTo>
                    <a:pt x="1113511" y="0"/>
                  </a:lnTo>
                  <a:lnTo>
                    <a:pt x="545691" y="1200100"/>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7" name="等腰三角形 21"/>
            <p:cNvSpPr/>
            <p:nvPr userDrawn="1"/>
          </p:nvSpPr>
          <p:spPr>
            <a:xfrm rot="19016716">
              <a:off x="6932975" y="1332339"/>
              <a:ext cx="813578" cy="55312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Lst>
              <a:ahLst/>
              <a:cxnLst>
                <a:cxn ang="0">
                  <a:pos x="connsiteX0-1" y="connsiteY0-2"/>
                </a:cxn>
                <a:cxn ang="0">
                  <a:pos x="connsiteX1-3" y="connsiteY1-4"/>
                </a:cxn>
                <a:cxn ang="0">
                  <a:pos x="connsiteX2-5" y="connsiteY2-6"/>
                </a:cxn>
                <a:cxn ang="0">
                  <a:pos x="connsiteX3-7" y="connsiteY3-8"/>
                </a:cxn>
              </a:cxnLst>
              <a:rect l="l" t="t" r="r" b="b"/>
              <a:pathLst>
                <a:path w="1209070" h="1401450">
                  <a:moveTo>
                    <a:pt x="302414" y="1401450"/>
                  </a:moveTo>
                  <a:lnTo>
                    <a:pt x="0" y="1"/>
                  </a:lnTo>
                  <a:lnTo>
                    <a:pt x="1209069" y="699361"/>
                  </a:lnTo>
                  <a:lnTo>
                    <a:pt x="302414" y="140145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8" name="等腰三角形 21"/>
            <p:cNvSpPr/>
            <p:nvPr userDrawn="1"/>
          </p:nvSpPr>
          <p:spPr>
            <a:xfrm rot="19016716">
              <a:off x="6404298" y="1055749"/>
              <a:ext cx="493101" cy="56486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Lst>
              <a:ahLst/>
              <a:cxnLst>
                <a:cxn ang="0">
                  <a:pos x="connsiteX0-1" y="connsiteY0-2"/>
                </a:cxn>
                <a:cxn ang="0">
                  <a:pos x="connsiteX1-3" y="connsiteY1-4"/>
                </a:cxn>
                <a:cxn ang="0">
                  <a:pos x="connsiteX2-5" y="connsiteY2-6"/>
                </a:cxn>
                <a:cxn ang="0">
                  <a:pos x="connsiteX3-7" y="connsiteY3-8"/>
                </a:cxn>
              </a:cxnLst>
              <a:rect l="l" t="t" r="r" b="b"/>
              <a:pathLst>
                <a:path w="732805" h="1431177">
                  <a:moveTo>
                    <a:pt x="0" y="699715"/>
                  </a:moveTo>
                  <a:lnTo>
                    <a:pt x="242889" y="1"/>
                  </a:lnTo>
                  <a:lnTo>
                    <a:pt x="732804" y="1431176"/>
                  </a:lnTo>
                  <a:lnTo>
                    <a:pt x="0" y="699715"/>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9" name="等腰三角形 21"/>
            <p:cNvSpPr/>
            <p:nvPr userDrawn="1"/>
          </p:nvSpPr>
          <p:spPr>
            <a:xfrm rot="19016716">
              <a:off x="6519455" y="1855065"/>
              <a:ext cx="420702" cy="39939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 name="connsiteX0-89" fmla="*/ 0 w 732804"/>
                <a:gd name="connsiteY0-90" fmla="*/ 424454 h 1155916"/>
                <a:gd name="connsiteX1-91" fmla="*/ 703793 w 732804"/>
                <a:gd name="connsiteY1-92" fmla="*/ 1 h 1155916"/>
                <a:gd name="connsiteX2-93" fmla="*/ 732804 w 732804"/>
                <a:gd name="connsiteY2-94" fmla="*/ 1155915 h 1155916"/>
                <a:gd name="connsiteX3-95" fmla="*/ 0 w 732804"/>
                <a:gd name="connsiteY3-96" fmla="*/ 424454 h 1155916"/>
                <a:gd name="connsiteX0-97" fmla="*/ 0 w 703794"/>
                <a:gd name="connsiteY0-98" fmla="*/ 424454 h 1436384"/>
                <a:gd name="connsiteX1-99" fmla="*/ 703793 w 703794"/>
                <a:gd name="connsiteY1-100" fmla="*/ 1 h 1436384"/>
                <a:gd name="connsiteX2-101" fmla="*/ 358875 w 703794"/>
                <a:gd name="connsiteY2-102" fmla="*/ 1436384 h 1436384"/>
                <a:gd name="connsiteX3-103" fmla="*/ 0 w 703794"/>
                <a:gd name="connsiteY3-104" fmla="*/ 424454 h 1436384"/>
                <a:gd name="connsiteX0-105" fmla="*/ 0 w 625213"/>
                <a:gd name="connsiteY0-106" fmla="*/ 0 h 1011930"/>
                <a:gd name="connsiteX1-107" fmla="*/ 625212 w 625213"/>
                <a:gd name="connsiteY1-108" fmla="*/ 76158 h 1011930"/>
                <a:gd name="connsiteX2-109" fmla="*/ 358875 w 625213"/>
                <a:gd name="connsiteY2-110" fmla="*/ 1011930 h 1011930"/>
                <a:gd name="connsiteX3-111" fmla="*/ 0 w 625213"/>
                <a:gd name="connsiteY3-112" fmla="*/ 0 h 1011930"/>
              </a:gdLst>
              <a:ahLst/>
              <a:cxnLst>
                <a:cxn ang="0">
                  <a:pos x="connsiteX0-1" y="connsiteY0-2"/>
                </a:cxn>
                <a:cxn ang="0">
                  <a:pos x="connsiteX1-3" y="connsiteY1-4"/>
                </a:cxn>
                <a:cxn ang="0">
                  <a:pos x="connsiteX2-5" y="connsiteY2-6"/>
                </a:cxn>
                <a:cxn ang="0">
                  <a:pos x="connsiteX3-7" y="connsiteY3-8"/>
                </a:cxn>
              </a:cxnLst>
              <a:rect l="l" t="t" r="r" b="b"/>
              <a:pathLst>
                <a:path w="625213" h="1011930">
                  <a:moveTo>
                    <a:pt x="0" y="0"/>
                  </a:moveTo>
                  <a:lnTo>
                    <a:pt x="625212" y="76158"/>
                  </a:lnTo>
                  <a:lnTo>
                    <a:pt x="358875" y="1011930"/>
                  </a:lnTo>
                  <a:lnTo>
                    <a:pt x="0" y="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sp>
        <p:nvSpPr>
          <p:cNvPr id="30" name="矩形 29"/>
          <p:cNvSpPr/>
          <p:nvPr userDrawn="1"/>
        </p:nvSpPr>
        <p:spPr>
          <a:xfrm>
            <a:off x="122659" y="410394"/>
            <a:ext cx="7315293" cy="1029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31" name="等腰三角形 30"/>
          <p:cNvSpPr/>
          <p:nvPr userDrawn="1"/>
        </p:nvSpPr>
        <p:spPr>
          <a:xfrm>
            <a:off x="3960240" y="8453723"/>
            <a:ext cx="3610256" cy="2255307"/>
          </a:xfrm>
          <a:prstGeom prst="triangle">
            <a:avLst>
              <a:gd name="adj" fmla="val 100000"/>
            </a:avLst>
          </a:prstGeom>
          <a:gradFill>
            <a:gsLst>
              <a:gs pos="67000">
                <a:srgbClr val="FFFFFF"/>
              </a:gs>
              <a:gs pos="0">
                <a:srgbClr val="E1EAEF">
                  <a:alpha val="57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Tree>
    <p:extLst>
      <p:ext uri="{BB962C8B-B14F-4D97-AF65-F5344CB8AC3E}">
        <p14:creationId xmlns:p14="http://schemas.microsoft.com/office/powerpoint/2010/main" val="154067067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555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2504143" y="9909729"/>
            <a:ext cx="2551390" cy="56924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519728" y="9909729"/>
            <a:ext cx="1700927" cy="569240"/>
          </a:xfrm>
          <a:prstGeom prst="rect">
            <a:avLst/>
          </a:prstGeom>
        </p:spPr>
        <p:txBody>
          <a:bodyPr lIns="0" tIns="0" rIns="0" bIns="0"/>
          <a:lstStyle>
            <a:lvl1pPr algn="l">
              <a:defRPr>
                <a:solidFill>
                  <a:schemeClr val="tx1">
                    <a:tint val="75000"/>
                  </a:schemeClr>
                </a:solidFill>
              </a:defRPr>
            </a:lvl1pPr>
          </a:lstStyle>
          <a:p>
            <a:fld id="{E280FF49-81D2-473E-AA46-D333404D0328}" type="datetime1">
              <a:rPr lang="zh-CN" altLang="en-US" smtClean="0"/>
              <a:t>2024-12-25</a:t>
            </a:fld>
            <a:endParaRPr lang="en-US"/>
          </a:p>
        </p:txBody>
      </p:sp>
      <p:sp>
        <p:nvSpPr>
          <p:cNvPr id="4" name="Holder 4"/>
          <p:cNvSpPr>
            <a:spLocks noGrp="1"/>
          </p:cNvSpPr>
          <p:nvPr>
            <p:ph type="sldNum" sz="quarter" idx="7"/>
          </p:nvPr>
        </p:nvSpPr>
        <p:spPr>
          <a:xfrm>
            <a:off x="2929373" y="9909729"/>
            <a:ext cx="1700927" cy="5692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3597530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53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84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129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396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7559675" cy="10691813"/>
          </a:xfrm>
          <a:prstGeom prst="rect">
            <a:avLst/>
          </a:prstGeom>
        </p:spPr>
        <p:txBody>
          <a:bodyPr/>
          <a:lstStyle/>
          <a:p>
            <a:endParaRPr lang="en-US"/>
          </a:p>
        </p:txBody>
      </p:sp>
    </p:spTree>
    <p:extLst>
      <p:ext uri="{BB962C8B-B14F-4D97-AF65-F5344CB8AC3E}">
        <p14:creationId xmlns:p14="http://schemas.microsoft.com/office/powerpoint/2010/main" val="45677860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77984" y="142312"/>
            <a:ext cx="6803708" cy="2351209"/>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377984" y="2494756"/>
            <a:ext cx="6803708" cy="8197057"/>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3"/>
          <p:cNvSpPr>
            <a:spLocks noGrp="1"/>
          </p:cNvSpPr>
          <p:nvPr>
            <p:ph type="sldNum" sz="quarter" idx="10"/>
          </p:nvPr>
        </p:nvSpPr>
        <p:spPr>
          <a:xfrm>
            <a:off x="3653843" y="9622632"/>
            <a:ext cx="1763924" cy="574190"/>
          </a:xfrm>
          <a:prstGeom prst="rect">
            <a:avLst/>
          </a:prstGeom>
        </p:spPr>
        <p:txBody>
          <a:bodyPr/>
          <a:lstStyle>
            <a:lvl1pPr>
              <a:defRPr/>
            </a:lvl1pPr>
          </a:lstStyle>
          <a:p>
            <a:pPr>
              <a:defRPr/>
            </a:pPr>
            <a:fld id="{26100EF5-06DC-4874-8070-4431634703C4}" type="slidenum">
              <a:rPr lang="zh-CN" altLang="zh-CN"/>
              <a:t>‹#›</a:t>
            </a:fld>
            <a:endParaRPr lang="zh-CN" altLang="zh-CN"/>
          </a:p>
        </p:txBody>
      </p:sp>
    </p:spTree>
    <p:extLst>
      <p:ext uri="{BB962C8B-B14F-4D97-AF65-F5344CB8AC3E}">
        <p14:creationId xmlns:p14="http://schemas.microsoft.com/office/powerpoint/2010/main" val="2417318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77984" y="142312"/>
            <a:ext cx="6803708" cy="2351209"/>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377984" y="2494756"/>
            <a:ext cx="6803708" cy="8197057"/>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3"/>
          <p:cNvSpPr>
            <a:spLocks noGrp="1"/>
          </p:cNvSpPr>
          <p:nvPr>
            <p:ph type="sldNum" sz="quarter" idx="10"/>
          </p:nvPr>
        </p:nvSpPr>
        <p:spPr>
          <a:xfrm>
            <a:off x="3653843" y="9622632"/>
            <a:ext cx="1763924" cy="574190"/>
          </a:xfrm>
          <a:prstGeom prst="rect">
            <a:avLst/>
          </a:prstGeom>
        </p:spPr>
        <p:txBody>
          <a:bodyPr/>
          <a:lstStyle>
            <a:lvl1pPr>
              <a:defRPr/>
            </a:lvl1pPr>
          </a:lstStyle>
          <a:p>
            <a:pPr>
              <a:defRPr/>
            </a:pPr>
            <a:fld id="{26100EF5-06DC-4874-8070-4431634703C4}" type="slidenum">
              <a:rPr lang="zh-CN" altLang="zh-CN"/>
              <a:t>‹#›</a:t>
            </a:fld>
            <a:endParaRPr lang="zh-CN" altLang="zh-CN"/>
          </a:p>
        </p:txBody>
      </p:sp>
      <p:sp>
        <p:nvSpPr>
          <p:cNvPr id="6" name="TextBox 5"/>
          <p:cNvSpPr txBox="1"/>
          <p:nvPr userDrawn="1"/>
        </p:nvSpPr>
        <p:spPr>
          <a:xfrm>
            <a:off x="66659" y="10507177"/>
            <a:ext cx="1116218" cy="123111"/>
          </a:xfrm>
          <a:prstGeom prst="rect">
            <a:avLst/>
          </a:prstGeom>
          <a:noFill/>
        </p:spPr>
        <p:txBody>
          <a:bodyPr wrap="square" rtlCol="0">
            <a:spAutoFit/>
          </a:bodyPr>
          <a:lstStyle/>
          <a:p>
            <a:pPr marL="0" marR="0" lvl="0" indent="0" defTabSz="567019" eaLnBrk="1" fontAlgn="auto" latinLnBrk="0" hangingPunct="1">
              <a:lnSpc>
                <a:spcPct val="2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prstClr val="black"/>
                </a:solidFill>
                <a:effectLst/>
                <a:uLnTx/>
                <a:uFillTx/>
                <a:hlinkClick r:id="rId2"/>
              </a:rPr>
              <a:t>PPT</a:t>
            </a:r>
            <a:r>
              <a:rPr kumimoji="0" lang="zh-CN" altLang="en-US" sz="100" b="0" i="0" u="none" strike="noStrike" kern="0" cap="none" spc="0" normalizeH="0" baseline="0" noProof="0" dirty="0" smtClean="0">
                <a:ln>
                  <a:noFill/>
                </a:ln>
                <a:solidFill>
                  <a:prstClr val="black"/>
                </a:solidFill>
                <a:effectLst/>
                <a:uLnTx/>
                <a:uFillTx/>
                <a:hlinkClick r:id="rId2"/>
              </a:rPr>
              <a:t>模板</a:t>
            </a:r>
            <a:r>
              <a:rPr kumimoji="0" lang="zh-CN" altLang="en-US" sz="100" b="0" i="0" u="none" strike="noStrike" kern="0" cap="none" spc="0" normalizeH="0" baseline="0" noProof="0" dirty="0" smtClean="0">
                <a:ln>
                  <a:noFill/>
                </a:ln>
                <a:solidFill>
                  <a:prstClr val="black"/>
                </a:solidFill>
                <a:effectLst/>
                <a:uLnTx/>
                <a:uFillTx/>
              </a:rPr>
              <a:t> </a:t>
            </a:r>
            <a:r>
              <a:rPr kumimoji="0" lang="en-US" altLang="zh-CN" sz="100" b="0" i="0" u="none" strike="noStrike" kern="0" cap="none" spc="0" normalizeH="0" baseline="0" noProof="0" dirty="0" smtClean="0">
                <a:ln>
                  <a:noFill/>
                </a:ln>
                <a:solidFill>
                  <a:prstClr val="black"/>
                </a:solidFill>
                <a:effectLst/>
                <a:uLnTx/>
                <a:uFillTx/>
              </a:rPr>
              <a:t>http://www.www.2ppt.com.com/moban/</a:t>
            </a:r>
            <a:r>
              <a:rPr kumimoji="0" lang="zh-CN" altLang="en-US" sz="100" b="0" i="0" u="none" strike="noStrike" kern="0" cap="none" spc="0" normalizeH="0" baseline="0" noProof="0" dirty="0" smtClean="0">
                <a:ln>
                  <a:noFill/>
                </a:ln>
                <a:solidFill>
                  <a:prstClr val="black"/>
                </a:solidFill>
                <a:effectLst/>
                <a:uLnTx/>
                <a:uFillTx/>
              </a:rPr>
              <a:t> </a:t>
            </a:r>
            <a:endParaRPr kumimoji="0" lang="en-US" altLang="zh-CN" sz="100" b="0"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106527080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81294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95543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49319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78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08952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50443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grpSp>
        <p:nvGrpSpPr>
          <p:cNvPr id="4" name="组合 3"/>
          <p:cNvGrpSpPr/>
          <p:nvPr userDrawn="1"/>
        </p:nvGrpSpPr>
        <p:grpSpPr>
          <a:xfrm flipH="1" flipV="1">
            <a:off x="-9886" y="8453722"/>
            <a:ext cx="694565" cy="1796223"/>
            <a:chOff x="1565992" y="3100101"/>
            <a:chExt cx="1406469" cy="2632106"/>
          </a:xfrm>
        </p:grpSpPr>
        <p:sp>
          <p:nvSpPr>
            <p:cNvPr id="25" name="等腰三角形 26"/>
            <p:cNvSpPr/>
            <p:nvPr userDrawn="1"/>
          </p:nvSpPr>
          <p:spPr>
            <a:xfrm flipV="1">
              <a:off x="1565992" y="3111145"/>
              <a:ext cx="1406469" cy="2621062"/>
            </a:xfrm>
            <a:custGeom>
              <a:avLst/>
              <a:gdLst>
                <a:gd name="connsiteX0" fmla="*/ 0 w 1406469"/>
                <a:gd name="connsiteY0" fmla="*/ 3476740 h 3476740"/>
                <a:gd name="connsiteX1" fmla="*/ 1406469 w 1406469"/>
                <a:gd name="connsiteY1" fmla="*/ 0 h 3476740"/>
                <a:gd name="connsiteX2" fmla="*/ 1406469 w 1406469"/>
                <a:gd name="connsiteY2" fmla="*/ 3476740 h 3476740"/>
                <a:gd name="connsiteX3" fmla="*/ 0 w 1406469"/>
                <a:gd name="connsiteY3" fmla="*/ 3476740 h 3476740"/>
                <a:gd name="connsiteX0-1" fmla="*/ 0 w 1406469"/>
                <a:gd name="connsiteY0-2" fmla="*/ 3476740 h 3476740"/>
                <a:gd name="connsiteX1-3" fmla="*/ 1406469 w 1406469"/>
                <a:gd name="connsiteY1-4" fmla="*/ 0 h 3476740"/>
                <a:gd name="connsiteX2-5" fmla="*/ 1400412 w 1406469"/>
                <a:gd name="connsiteY2-6" fmla="*/ 881316 h 3476740"/>
                <a:gd name="connsiteX3-7" fmla="*/ 1406469 w 1406469"/>
                <a:gd name="connsiteY3-8" fmla="*/ 3476740 h 3476740"/>
                <a:gd name="connsiteX4" fmla="*/ 0 w 1406469"/>
                <a:gd name="connsiteY4" fmla="*/ 3476740 h 3476740"/>
                <a:gd name="connsiteX0-9" fmla="*/ 0 w 1406469"/>
                <a:gd name="connsiteY0-10" fmla="*/ 3476740 h 3476740"/>
                <a:gd name="connsiteX1-11" fmla="*/ 1058581 w 1406469"/>
                <a:gd name="connsiteY1-12" fmla="*/ 855678 h 3476740"/>
                <a:gd name="connsiteX2-13" fmla="*/ 1406469 w 1406469"/>
                <a:gd name="connsiteY2-14" fmla="*/ 0 h 3476740"/>
                <a:gd name="connsiteX3-15" fmla="*/ 1400412 w 1406469"/>
                <a:gd name="connsiteY3-16" fmla="*/ 881316 h 3476740"/>
                <a:gd name="connsiteX4-17" fmla="*/ 1406469 w 1406469"/>
                <a:gd name="connsiteY4-18" fmla="*/ 3476740 h 3476740"/>
                <a:gd name="connsiteX5" fmla="*/ 0 w 1406469"/>
                <a:gd name="connsiteY5" fmla="*/ 3476740 h 3476740"/>
                <a:gd name="connsiteX0-19" fmla="*/ 0 w 1406469"/>
                <a:gd name="connsiteY0-20" fmla="*/ 2621062 h 2621062"/>
                <a:gd name="connsiteX1-21" fmla="*/ 1058581 w 1406469"/>
                <a:gd name="connsiteY1-22" fmla="*/ 0 h 2621062"/>
                <a:gd name="connsiteX2-23" fmla="*/ 1400412 w 1406469"/>
                <a:gd name="connsiteY2-24" fmla="*/ 25638 h 2621062"/>
                <a:gd name="connsiteX3-25" fmla="*/ 1406469 w 1406469"/>
                <a:gd name="connsiteY3-26" fmla="*/ 2621062 h 2621062"/>
                <a:gd name="connsiteX4-27" fmla="*/ 0 w 1406469"/>
                <a:gd name="connsiteY4-28" fmla="*/ 2621062 h 262106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406469" h="2621062">
                  <a:moveTo>
                    <a:pt x="0" y="2621062"/>
                  </a:moveTo>
                  <a:lnTo>
                    <a:pt x="1058581" y="0"/>
                  </a:lnTo>
                  <a:lnTo>
                    <a:pt x="1400412" y="25638"/>
                  </a:lnTo>
                  <a:lnTo>
                    <a:pt x="1406469" y="2621062"/>
                  </a:lnTo>
                  <a:lnTo>
                    <a:pt x="0" y="2621062"/>
                  </a:lnTo>
                  <a:close/>
                </a:path>
              </a:pathLst>
            </a:custGeom>
            <a:gradFill>
              <a:gsLst>
                <a:gs pos="76000">
                  <a:srgbClr val="52A4AE"/>
                </a:gs>
                <a:gs pos="37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6" name="等腰三角形 25"/>
            <p:cNvSpPr/>
            <p:nvPr userDrawn="1"/>
          </p:nvSpPr>
          <p:spPr>
            <a:xfrm flipV="1">
              <a:off x="1779353" y="3100101"/>
              <a:ext cx="1175657" cy="1389601"/>
            </a:xfrm>
            <a:prstGeom prst="triangle">
              <a:avLst>
                <a:gd name="adj" fmla="val 100000"/>
              </a:avLst>
            </a:prstGeom>
            <a:gradFill>
              <a:gsLst>
                <a:gs pos="100000">
                  <a:srgbClr val="77B6BF"/>
                </a:gs>
                <a:gs pos="45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grpSp>
        <p:nvGrpSpPr>
          <p:cNvPr id="12" name="组合 11"/>
          <p:cNvGrpSpPr/>
          <p:nvPr userDrawn="1"/>
        </p:nvGrpSpPr>
        <p:grpSpPr>
          <a:xfrm>
            <a:off x="3970998" y="-959286"/>
            <a:ext cx="3588677" cy="5831704"/>
            <a:chOff x="6404298" y="-615311"/>
            <a:chExt cx="5787702" cy="3740603"/>
          </a:xfrm>
        </p:grpSpPr>
        <p:sp>
          <p:nvSpPr>
            <p:cNvPr id="13" name="等腰三角形 12"/>
            <p:cNvSpPr/>
            <p:nvPr userDrawn="1"/>
          </p:nvSpPr>
          <p:spPr>
            <a:xfrm flipV="1">
              <a:off x="9918359" y="-2"/>
              <a:ext cx="2273641" cy="2225843"/>
            </a:xfrm>
            <a:prstGeom prst="triangle">
              <a:avLst>
                <a:gd name="adj" fmla="val 100000"/>
              </a:avLst>
            </a:prstGeom>
            <a:gradFill>
              <a:gsLst>
                <a:gs pos="75000">
                  <a:srgbClr val="5CACCF"/>
                </a:gs>
                <a:gs pos="31000">
                  <a:srgbClr val="B6D3B7"/>
                </a:gs>
              </a:gsLst>
              <a:lin ang="30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14" name="等腰三角形 21"/>
            <p:cNvSpPr/>
            <p:nvPr userDrawn="1"/>
          </p:nvSpPr>
          <p:spPr>
            <a:xfrm>
              <a:off x="7858555" y="613606"/>
              <a:ext cx="1215869" cy="1409798"/>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1175168 w 1175168"/>
                <a:gd name="connsiteY0-170" fmla="*/ 1423350 h 1442358"/>
                <a:gd name="connsiteX1-171" fmla="*/ 446919 w 1175168"/>
                <a:gd name="connsiteY1-172" fmla="*/ 1442358 h 1442358"/>
                <a:gd name="connsiteX2-173" fmla="*/ 0 w 1175168"/>
                <a:gd name="connsiteY2-174" fmla="*/ 0 h 1442358"/>
                <a:gd name="connsiteX3-175" fmla="*/ 1175168 w 1175168"/>
                <a:gd name="connsiteY3-176" fmla="*/ 1423350 h 1442358"/>
                <a:gd name="connsiteX0-177" fmla="*/ 1215869 w 1215869"/>
                <a:gd name="connsiteY0-178" fmla="*/ 1390790 h 1409798"/>
                <a:gd name="connsiteX1-179" fmla="*/ 487620 w 1215869"/>
                <a:gd name="connsiteY1-180" fmla="*/ 1409798 h 1409798"/>
                <a:gd name="connsiteX2-181" fmla="*/ 0 w 1215869"/>
                <a:gd name="connsiteY2-182" fmla="*/ 0 h 1409798"/>
                <a:gd name="connsiteX3-183" fmla="*/ 1215869 w 1215869"/>
                <a:gd name="connsiteY3-184" fmla="*/ 1390790 h 1409798"/>
              </a:gdLst>
              <a:ahLst/>
              <a:cxnLst>
                <a:cxn ang="0">
                  <a:pos x="connsiteX0-1" y="connsiteY0-2"/>
                </a:cxn>
                <a:cxn ang="0">
                  <a:pos x="connsiteX1-3" y="connsiteY1-4"/>
                </a:cxn>
                <a:cxn ang="0">
                  <a:pos x="connsiteX2-5" y="connsiteY2-6"/>
                </a:cxn>
                <a:cxn ang="0">
                  <a:pos x="connsiteX3-7" y="connsiteY3-8"/>
                </a:cxn>
              </a:cxnLst>
              <a:rect l="l" t="t" r="r" b="b"/>
              <a:pathLst>
                <a:path w="1215869" h="1409798">
                  <a:moveTo>
                    <a:pt x="1215869" y="1390790"/>
                  </a:moveTo>
                  <a:lnTo>
                    <a:pt x="487620" y="1409798"/>
                  </a:lnTo>
                  <a:lnTo>
                    <a:pt x="0" y="0"/>
                  </a:lnTo>
                  <a:lnTo>
                    <a:pt x="1215869" y="1390790"/>
                  </a:lnTo>
                  <a:close/>
                </a:path>
              </a:pathLst>
            </a:custGeom>
            <a:gradFill>
              <a:gsLst>
                <a:gs pos="62000">
                  <a:srgbClr val="52A4AE"/>
                </a:gs>
                <a:gs pos="35000">
                  <a:srgbClr val="92BFB5"/>
                </a:gs>
              </a:gsLst>
              <a:lin ang="19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15" name="等腰三角形 21"/>
            <p:cNvSpPr/>
            <p:nvPr userDrawn="1"/>
          </p:nvSpPr>
          <p:spPr>
            <a:xfrm>
              <a:off x="7854306" y="615599"/>
              <a:ext cx="598827" cy="142529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728249 w 728249"/>
                <a:gd name="connsiteY0-170" fmla="*/ 1369482 h 1388490"/>
                <a:gd name="connsiteX1-171" fmla="*/ 0 w 728249"/>
                <a:gd name="connsiteY1-172" fmla="*/ 1388490 h 1388490"/>
                <a:gd name="connsiteX2-173" fmla="*/ 272516 w 728249"/>
                <a:gd name="connsiteY2-174" fmla="*/ 0 h 1388490"/>
                <a:gd name="connsiteX3-175" fmla="*/ 728249 w 728249"/>
                <a:gd name="connsiteY3-176" fmla="*/ 1369482 h 1388490"/>
                <a:gd name="connsiteX0-177" fmla="*/ 487618 w 487618"/>
                <a:gd name="connsiteY0-178" fmla="*/ 1369482 h 1369482"/>
                <a:gd name="connsiteX1-179" fmla="*/ 0 w 487618"/>
                <a:gd name="connsiteY1-180" fmla="*/ 1364427 h 1369482"/>
                <a:gd name="connsiteX2-181" fmla="*/ 31885 w 487618"/>
                <a:gd name="connsiteY2-182" fmla="*/ 0 h 1369482"/>
                <a:gd name="connsiteX3-183" fmla="*/ 487618 w 487618"/>
                <a:gd name="connsiteY3-184" fmla="*/ 1369482 h 1369482"/>
                <a:gd name="connsiteX0-185" fmla="*/ 571839 w 571839"/>
                <a:gd name="connsiteY0-186" fmla="*/ 1369482 h 1376459"/>
                <a:gd name="connsiteX1-187" fmla="*/ 0 w 571839"/>
                <a:gd name="connsiteY1-188" fmla="*/ 1376459 h 1376459"/>
                <a:gd name="connsiteX2-189" fmla="*/ 116106 w 571839"/>
                <a:gd name="connsiteY2-190" fmla="*/ 0 h 1376459"/>
                <a:gd name="connsiteX3-191" fmla="*/ 571839 w 571839"/>
                <a:gd name="connsiteY3-192" fmla="*/ 1369482 h 1376459"/>
                <a:gd name="connsiteX0-193" fmla="*/ 571839 w 571839"/>
                <a:gd name="connsiteY0-194" fmla="*/ 1369482 h 1376459"/>
                <a:gd name="connsiteX1-195" fmla="*/ 0 w 571839"/>
                <a:gd name="connsiteY1-196" fmla="*/ 1376459 h 1376459"/>
                <a:gd name="connsiteX2-197" fmla="*/ 67979 w 571839"/>
                <a:gd name="connsiteY2-198" fmla="*/ 0 h 1376459"/>
                <a:gd name="connsiteX3-199" fmla="*/ 571839 w 571839"/>
                <a:gd name="connsiteY3-200" fmla="*/ 1369482 h 1376459"/>
                <a:gd name="connsiteX0-201" fmla="*/ 598827 w 598827"/>
                <a:gd name="connsiteY0-202" fmla="*/ 1418322 h 1425299"/>
                <a:gd name="connsiteX1-203" fmla="*/ 26988 w 598827"/>
                <a:gd name="connsiteY1-204" fmla="*/ 1425299 h 1425299"/>
                <a:gd name="connsiteX2-205" fmla="*/ 0 w 598827"/>
                <a:gd name="connsiteY2-206" fmla="*/ 0 h 1425299"/>
                <a:gd name="connsiteX3-207" fmla="*/ 598827 w 598827"/>
                <a:gd name="connsiteY3-208" fmla="*/ 1418322 h 1425299"/>
              </a:gdLst>
              <a:ahLst/>
              <a:cxnLst>
                <a:cxn ang="0">
                  <a:pos x="connsiteX0-1" y="connsiteY0-2"/>
                </a:cxn>
                <a:cxn ang="0">
                  <a:pos x="connsiteX1-3" y="connsiteY1-4"/>
                </a:cxn>
                <a:cxn ang="0">
                  <a:pos x="connsiteX2-5" y="connsiteY2-6"/>
                </a:cxn>
                <a:cxn ang="0">
                  <a:pos x="connsiteX3-7" y="connsiteY3-8"/>
                </a:cxn>
              </a:cxnLst>
              <a:rect l="l" t="t" r="r" b="b"/>
              <a:pathLst>
                <a:path w="598827" h="1425299">
                  <a:moveTo>
                    <a:pt x="598827" y="1418322"/>
                  </a:moveTo>
                  <a:lnTo>
                    <a:pt x="26988" y="1425299"/>
                  </a:lnTo>
                  <a:lnTo>
                    <a:pt x="0" y="0"/>
                  </a:lnTo>
                  <a:lnTo>
                    <a:pt x="598827" y="141832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16" name="等腰三角形 15"/>
            <p:cNvSpPr/>
            <p:nvPr userDrawn="1"/>
          </p:nvSpPr>
          <p:spPr>
            <a:xfrm flipV="1">
              <a:off x="10981437" y="1028695"/>
              <a:ext cx="1210563" cy="2096597"/>
            </a:xfrm>
            <a:prstGeom prst="triangle">
              <a:avLst>
                <a:gd name="adj" fmla="val 100000"/>
              </a:avLst>
            </a:prstGeom>
            <a:gradFill>
              <a:gsLst>
                <a:gs pos="63000">
                  <a:srgbClr val="A7D2E5"/>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17" name="等腰三角形 16"/>
            <p:cNvSpPr/>
            <p:nvPr userDrawn="1"/>
          </p:nvSpPr>
          <p:spPr>
            <a:xfrm flipV="1">
              <a:off x="10976024" y="1028694"/>
              <a:ext cx="1210563" cy="980579"/>
            </a:xfrm>
            <a:prstGeom prst="triangle">
              <a:avLst>
                <a:gd name="adj" fmla="val 100000"/>
              </a:avLst>
            </a:prstGeom>
            <a:gradFill>
              <a:gsLst>
                <a:gs pos="65000">
                  <a:srgbClr val="5CACCF"/>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18" name="等腰三角形 21"/>
            <p:cNvSpPr/>
            <p:nvPr userDrawn="1"/>
          </p:nvSpPr>
          <p:spPr>
            <a:xfrm>
              <a:off x="9315405" y="-484853"/>
              <a:ext cx="1697920" cy="276028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Lst>
              <a:ahLst/>
              <a:cxnLst>
                <a:cxn ang="0">
                  <a:pos x="connsiteX0-1" y="connsiteY0-2"/>
                </a:cxn>
                <a:cxn ang="0">
                  <a:pos x="connsiteX1-3" y="connsiteY1-4"/>
                </a:cxn>
                <a:cxn ang="0">
                  <a:pos x="connsiteX2-5" y="connsiteY2-6"/>
                </a:cxn>
                <a:cxn ang="0">
                  <a:pos x="connsiteX3-7" y="connsiteY3-8"/>
                </a:cxn>
              </a:cxnLst>
              <a:rect l="l" t="t" r="r" b="b"/>
              <a:pathLst>
                <a:path w="1697920" h="2760286">
                  <a:moveTo>
                    <a:pt x="0" y="2760286"/>
                  </a:moveTo>
                  <a:lnTo>
                    <a:pt x="77866" y="0"/>
                  </a:lnTo>
                  <a:lnTo>
                    <a:pt x="1697920" y="1535186"/>
                  </a:lnTo>
                  <a:lnTo>
                    <a:pt x="0" y="2760286"/>
                  </a:lnTo>
                  <a:close/>
                </a:path>
              </a:pathLst>
            </a:custGeom>
            <a:gradFill>
              <a:gsLst>
                <a:gs pos="93000">
                  <a:srgbClr val="52A4AE"/>
                </a:gs>
                <a:gs pos="40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19" name="等腰三角形 21"/>
            <p:cNvSpPr/>
            <p:nvPr userDrawn="1"/>
          </p:nvSpPr>
          <p:spPr>
            <a:xfrm>
              <a:off x="7854758" y="-615311"/>
              <a:ext cx="1569062" cy="289749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459311 w 1569062"/>
                <a:gd name="connsiteY0-130" fmla="*/ 2897490 h 2897490"/>
                <a:gd name="connsiteX1-131" fmla="*/ 0 w 1569062"/>
                <a:gd name="connsiteY1-132" fmla="*/ 1229977 h 2897490"/>
                <a:gd name="connsiteX2-133" fmla="*/ 1569062 w 1569062"/>
                <a:gd name="connsiteY2-134" fmla="*/ 0 h 2897490"/>
                <a:gd name="connsiteX3-135" fmla="*/ 1459311 w 1569062"/>
                <a:gd name="connsiteY3-136" fmla="*/ 2897490 h 2897490"/>
              </a:gdLst>
              <a:ahLst/>
              <a:cxnLst>
                <a:cxn ang="0">
                  <a:pos x="connsiteX0-1" y="connsiteY0-2"/>
                </a:cxn>
                <a:cxn ang="0">
                  <a:pos x="connsiteX1-3" y="connsiteY1-4"/>
                </a:cxn>
                <a:cxn ang="0">
                  <a:pos x="connsiteX2-5" y="connsiteY2-6"/>
                </a:cxn>
                <a:cxn ang="0">
                  <a:pos x="connsiteX3-7" y="connsiteY3-8"/>
                </a:cxn>
              </a:cxnLst>
              <a:rect l="l" t="t" r="r" b="b"/>
              <a:pathLst>
                <a:path w="1569062" h="2897490">
                  <a:moveTo>
                    <a:pt x="1459311" y="2897490"/>
                  </a:moveTo>
                  <a:lnTo>
                    <a:pt x="0" y="1229977"/>
                  </a:lnTo>
                  <a:lnTo>
                    <a:pt x="1569062" y="0"/>
                  </a:lnTo>
                  <a:lnTo>
                    <a:pt x="1459311" y="2897490"/>
                  </a:lnTo>
                  <a:close/>
                </a:path>
              </a:pathLst>
            </a:custGeom>
            <a:gradFill>
              <a:gsLst>
                <a:gs pos="100000">
                  <a:srgbClr val="52A4AE"/>
                </a:gs>
                <a:gs pos="37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0" name="等腰三角形 21"/>
            <p:cNvSpPr/>
            <p:nvPr userDrawn="1"/>
          </p:nvSpPr>
          <p:spPr>
            <a:xfrm rot="19016716">
              <a:off x="7429689" y="1625281"/>
              <a:ext cx="749276" cy="4736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Lst>
              <a:ahLst/>
              <a:cxnLst>
                <a:cxn ang="0">
                  <a:pos x="connsiteX0-1" y="connsiteY0-2"/>
                </a:cxn>
                <a:cxn ang="0">
                  <a:pos x="connsiteX1-3" y="connsiteY1-4"/>
                </a:cxn>
                <a:cxn ang="0">
                  <a:pos x="connsiteX2-5" y="connsiteY2-6"/>
                </a:cxn>
                <a:cxn ang="0">
                  <a:pos x="connsiteX3-7" y="connsiteY3-8"/>
                </a:cxn>
              </a:cxnLst>
              <a:rect l="l" t="t" r="r" b="b"/>
              <a:pathLst>
                <a:path w="1113510" h="1200099">
                  <a:moveTo>
                    <a:pt x="545691" y="1200100"/>
                  </a:moveTo>
                  <a:lnTo>
                    <a:pt x="0" y="287234"/>
                  </a:lnTo>
                  <a:lnTo>
                    <a:pt x="1113511" y="0"/>
                  </a:lnTo>
                  <a:lnTo>
                    <a:pt x="545691" y="1200100"/>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1" name="等腰三角形 21"/>
            <p:cNvSpPr/>
            <p:nvPr userDrawn="1"/>
          </p:nvSpPr>
          <p:spPr>
            <a:xfrm rot="19016716">
              <a:off x="6932975" y="1332339"/>
              <a:ext cx="813578" cy="55312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Lst>
              <a:ahLst/>
              <a:cxnLst>
                <a:cxn ang="0">
                  <a:pos x="connsiteX0-1" y="connsiteY0-2"/>
                </a:cxn>
                <a:cxn ang="0">
                  <a:pos x="connsiteX1-3" y="connsiteY1-4"/>
                </a:cxn>
                <a:cxn ang="0">
                  <a:pos x="connsiteX2-5" y="connsiteY2-6"/>
                </a:cxn>
                <a:cxn ang="0">
                  <a:pos x="connsiteX3-7" y="connsiteY3-8"/>
                </a:cxn>
              </a:cxnLst>
              <a:rect l="l" t="t" r="r" b="b"/>
              <a:pathLst>
                <a:path w="1209070" h="1401450">
                  <a:moveTo>
                    <a:pt x="302414" y="1401450"/>
                  </a:moveTo>
                  <a:lnTo>
                    <a:pt x="0" y="1"/>
                  </a:lnTo>
                  <a:lnTo>
                    <a:pt x="1209069" y="699361"/>
                  </a:lnTo>
                  <a:lnTo>
                    <a:pt x="302414" y="140145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2" name="等腰三角形 21"/>
            <p:cNvSpPr/>
            <p:nvPr userDrawn="1"/>
          </p:nvSpPr>
          <p:spPr>
            <a:xfrm rot="19016716">
              <a:off x="6404298" y="1055749"/>
              <a:ext cx="493101" cy="56486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Lst>
              <a:ahLst/>
              <a:cxnLst>
                <a:cxn ang="0">
                  <a:pos x="connsiteX0-1" y="connsiteY0-2"/>
                </a:cxn>
                <a:cxn ang="0">
                  <a:pos x="connsiteX1-3" y="connsiteY1-4"/>
                </a:cxn>
                <a:cxn ang="0">
                  <a:pos x="connsiteX2-5" y="connsiteY2-6"/>
                </a:cxn>
                <a:cxn ang="0">
                  <a:pos x="connsiteX3-7" y="connsiteY3-8"/>
                </a:cxn>
              </a:cxnLst>
              <a:rect l="l" t="t" r="r" b="b"/>
              <a:pathLst>
                <a:path w="732805" h="1431177">
                  <a:moveTo>
                    <a:pt x="0" y="699715"/>
                  </a:moveTo>
                  <a:lnTo>
                    <a:pt x="242889" y="1"/>
                  </a:lnTo>
                  <a:lnTo>
                    <a:pt x="732804" y="1431176"/>
                  </a:lnTo>
                  <a:lnTo>
                    <a:pt x="0" y="699715"/>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3" name="等腰三角形 21"/>
            <p:cNvSpPr/>
            <p:nvPr userDrawn="1"/>
          </p:nvSpPr>
          <p:spPr>
            <a:xfrm rot="19016716">
              <a:off x="6519455" y="1855065"/>
              <a:ext cx="420702" cy="39939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 name="connsiteX0-89" fmla="*/ 0 w 732804"/>
                <a:gd name="connsiteY0-90" fmla="*/ 424454 h 1155916"/>
                <a:gd name="connsiteX1-91" fmla="*/ 703793 w 732804"/>
                <a:gd name="connsiteY1-92" fmla="*/ 1 h 1155916"/>
                <a:gd name="connsiteX2-93" fmla="*/ 732804 w 732804"/>
                <a:gd name="connsiteY2-94" fmla="*/ 1155915 h 1155916"/>
                <a:gd name="connsiteX3-95" fmla="*/ 0 w 732804"/>
                <a:gd name="connsiteY3-96" fmla="*/ 424454 h 1155916"/>
                <a:gd name="connsiteX0-97" fmla="*/ 0 w 703794"/>
                <a:gd name="connsiteY0-98" fmla="*/ 424454 h 1436384"/>
                <a:gd name="connsiteX1-99" fmla="*/ 703793 w 703794"/>
                <a:gd name="connsiteY1-100" fmla="*/ 1 h 1436384"/>
                <a:gd name="connsiteX2-101" fmla="*/ 358875 w 703794"/>
                <a:gd name="connsiteY2-102" fmla="*/ 1436384 h 1436384"/>
                <a:gd name="connsiteX3-103" fmla="*/ 0 w 703794"/>
                <a:gd name="connsiteY3-104" fmla="*/ 424454 h 1436384"/>
                <a:gd name="connsiteX0-105" fmla="*/ 0 w 625213"/>
                <a:gd name="connsiteY0-106" fmla="*/ 0 h 1011930"/>
                <a:gd name="connsiteX1-107" fmla="*/ 625212 w 625213"/>
                <a:gd name="connsiteY1-108" fmla="*/ 76158 h 1011930"/>
                <a:gd name="connsiteX2-109" fmla="*/ 358875 w 625213"/>
                <a:gd name="connsiteY2-110" fmla="*/ 1011930 h 1011930"/>
                <a:gd name="connsiteX3-111" fmla="*/ 0 w 625213"/>
                <a:gd name="connsiteY3-112" fmla="*/ 0 h 1011930"/>
              </a:gdLst>
              <a:ahLst/>
              <a:cxnLst>
                <a:cxn ang="0">
                  <a:pos x="connsiteX0-1" y="connsiteY0-2"/>
                </a:cxn>
                <a:cxn ang="0">
                  <a:pos x="connsiteX1-3" y="connsiteY1-4"/>
                </a:cxn>
                <a:cxn ang="0">
                  <a:pos x="connsiteX2-5" y="connsiteY2-6"/>
                </a:cxn>
                <a:cxn ang="0">
                  <a:pos x="connsiteX3-7" y="connsiteY3-8"/>
                </a:cxn>
              </a:cxnLst>
              <a:rect l="l" t="t" r="r" b="b"/>
              <a:pathLst>
                <a:path w="625213" h="1011930">
                  <a:moveTo>
                    <a:pt x="0" y="0"/>
                  </a:moveTo>
                  <a:lnTo>
                    <a:pt x="625212" y="76158"/>
                  </a:lnTo>
                  <a:lnTo>
                    <a:pt x="358875" y="1011930"/>
                  </a:lnTo>
                  <a:lnTo>
                    <a:pt x="0" y="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sp>
        <p:nvSpPr>
          <p:cNvPr id="3" name="矩形 2"/>
          <p:cNvSpPr/>
          <p:nvPr userDrawn="1"/>
        </p:nvSpPr>
        <p:spPr>
          <a:xfrm>
            <a:off x="122659" y="410394"/>
            <a:ext cx="7315293" cy="1029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4" name="等腰三角形 23"/>
          <p:cNvSpPr/>
          <p:nvPr userDrawn="1"/>
        </p:nvSpPr>
        <p:spPr>
          <a:xfrm>
            <a:off x="3960240" y="8453723"/>
            <a:ext cx="3610256" cy="2255307"/>
          </a:xfrm>
          <a:prstGeom prst="triangle">
            <a:avLst>
              <a:gd name="adj" fmla="val 100000"/>
            </a:avLst>
          </a:prstGeom>
          <a:gradFill>
            <a:gsLst>
              <a:gs pos="67000">
                <a:srgbClr val="FFFFFF"/>
              </a:gs>
              <a:gs pos="0">
                <a:srgbClr val="E1EAEF">
                  <a:alpha val="57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nvGrpSpPr>
          <p:cNvPr id="27" name="组合 26"/>
          <p:cNvGrpSpPr/>
          <p:nvPr userDrawn="1"/>
        </p:nvGrpSpPr>
        <p:grpSpPr>
          <a:xfrm>
            <a:off x="3509487" y="2148018"/>
            <a:ext cx="561827" cy="0"/>
            <a:chOff x="5444832" y="1399309"/>
            <a:chExt cx="906097" cy="0"/>
          </a:xfrm>
        </p:grpSpPr>
        <p:cxnSp>
          <p:nvCxnSpPr>
            <p:cNvPr id="28" name="直接连接符 27"/>
            <p:cNvCxnSpPr/>
            <p:nvPr/>
          </p:nvCxnSpPr>
          <p:spPr>
            <a:xfrm>
              <a:off x="5444832" y="1399309"/>
              <a:ext cx="454994" cy="0"/>
            </a:xfrm>
            <a:prstGeom prst="line">
              <a:avLst/>
            </a:prstGeom>
            <a:ln w="57150">
              <a:gradFill>
                <a:gsLst>
                  <a:gs pos="0">
                    <a:srgbClr val="92BFB5"/>
                  </a:gs>
                  <a:gs pos="100000">
                    <a:srgbClr val="52A4A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5895935" y="1399309"/>
              <a:ext cx="454994"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561965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比较">
    <p:spTree>
      <p:nvGrpSpPr>
        <p:cNvPr id="1" name=""/>
        <p:cNvGrpSpPr/>
        <p:nvPr/>
      </p:nvGrpSpPr>
      <p:grpSpPr>
        <a:xfrm>
          <a:off x="0" y="0"/>
          <a:ext cx="0" cy="0"/>
          <a:chOff x="0" y="0"/>
          <a:chExt cx="0" cy="0"/>
        </a:xfrm>
      </p:grpSpPr>
      <p:grpSp>
        <p:nvGrpSpPr>
          <p:cNvPr id="15" name="组合 14"/>
          <p:cNvGrpSpPr/>
          <p:nvPr userDrawn="1"/>
        </p:nvGrpSpPr>
        <p:grpSpPr>
          <a:xfrm flipH="1" flipV="1">
            <a:off x="-9886" y="8453722"/>
            <a:ext cx="694565" cy="1796223"/>
            <a:chOff x="1565992" y="3100101"/>
            <a:chExt cx="1406469" cy="2632106"/>
          </a:xfrm>
        </p:grpSpPr>
        <p:sp>
          <p:nvSpPr>
            <p:cNvPr id="16" name="等腰三角形 26"/>
            <p:cNvSpPr/>
            <p:nvPr userDrawn="1"/>
          </p:nvSpPr>
          <p:spPr>
            <a:xfrm flipV="1">
              <a:off x="1565992" y="3111145"/>
              <a:ext cx="1406469" cy="2621062"/>
            </a:xfrm>
            <a:custGeom>
              <a:avLst/>
              <a:gdLst>
                <a:gd name="connsiteX0" fmla="*/ 0 w 1406469"/>
                <a:gd name="connsiteY0" fmla="*/ 3476740 h 3476740"/>
                <a:gd name="connsiteX1" fmla="*/ 1406469 w 1406469"/>
                <a:gd name="connsiteY1" fmla="*/ 0 h 3476740"/>
                <a:gd name="connsiteX2" fmla="*/ 1406469 w 1406469"/>
                <a:gd name="connsiteY2" fmla="*/ 3476740 h 3476740"/>
                <a:gd name="connsiteX3" fmla="*/ 0 w 1406469"/>
                <a:gd name="connsiteY3" fmla="*/ 3476740 h 3476740"/>
                <a:gd name="connsiteX0-1" fmla="*/ 0 w 1406469"/>
                <a:gd name="connsiteY0-2" fmla="*/ 3476740 h 3476740"/>
                <a:gd name="connsiteX1-3" fmla="*/ 1406469 w 1406469"/>
                <a:gd name="connsiteY1-4" fmla="*/ 0 h 3476740"/>
                <a:gd name="connsiteX2-5" fmla="*/ 1400412 w 1406469"/>
                <a:gd name="connsiteY2-6" fmla="*/ 881316 h 3476740"/>
                <a:gd name="connsiteX3-7" fmla="*/ 1406469 w 1406469"/>
                <a:gd name="connsiteY3-8" fmla="*/ 3476740 h 3476740"/>
                <a:gd name="connsiteX4" fmla="*/ 0 w 1406469"/>
                <a:gd name="connsiteY4" fmla="*/ 3476740 h 3476740"/>
                <a:gd name="connsiteX0-9" fmla="*/ 0 w 1406469"/>
                <a:gd name="connsiteY0-10" fmla="*/ 3476740 h 3476740"/>
                <a:gd name="connsiteX1-11" fmla="*/ 1058581 w 1406469"/>
                <a:gd name="connsiteY1-12" fmla="*/ 855678 h 3476740"/>
                <a:gd name="connsiteX2-13" fmla="*/ 1406469 w 1406469"/>
                <a:gd name="connsiteY2-14" fmla="*/ 0 h 3476740"/>
                <a:gd name="connsiteX3-15" fmla="*/ 1400412 w 1406469"/>
                <a:gd name="connsiteY3-16" fmla="*/ 881316 h 3476740"/>
                <a:gd name="connsiteX4-17" fmla="*/ 1406469 w 1406469"/>
                <a:gd name="connsiteY4-18" fmla="*/ 3476740 h 3476740"/>
                <a:gd name="connsiteX5" fmla="*/ 0 w 1406469"/>
                <a:gd name="connsiteY5" fmla="*/ 3476740 h 3476740"/>
                <a:gd name="connsiteX0-19" fmla="*/ 0 w 1406469"/>
                <a:gd name="connsiteY0-20" fmla="*/ 2621062 h 2621062"/>
                <a:gd name="connsiteX1-21" fmla="*/ 1058581 w 1406469"/>
                <a:gd name="connsiteY1-22" fmla="*/ 0 h 2621062"/>
                <a:gd name="connsiteX2-23" fmla="*/ 1400412 w 1406469"/>
                <a:gd name="connsiteY2-24" fmla="*/ 25638 h 2621062"/>
                <a:gd name="connsiteX3-25" fmla="*/ 1406469 w 1406469"/>
                <a:gd name="connsiteY3-26" fmla="*/ 2621062 h 2621062"/>
                <a:gd name="connsiteX4-27" fmla="*/ 0 w 1406469"/>
                <a:gd name="connsiteY4-28" fmla="*/ 2621062 h 262106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406469" h="2621062">
                  <a:moveTo>
                    <a:pt x="0" y="2621062"/>
                  </a:moveTo>
                  <a:lnTo>
                    <a:pt x="1058581" y="0"/>
                  </a:lnTo>
                  <a:lnTo>
                    <a:pt x="1400412" y="25638"/>
                  </a:lnTo>
                  <a:lnTo>
                    <a:pt x="1406469" y="2621062"/>
                  </a:lnTo>
                  <a:lnTo>
                    <a:pt x="0" y="2621062"/>
                  </a:lnTo>
                  <a:close/>
                </a:path>
              </a:pathLst>
            </a:custGeom>
            <a:gradFill>
              <a:gsLst>
                <a:gs pos="76000">
                  <a:srgbClr val="52A4AE"/>
                </a:gs>
                <a:gs pos="37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17" name="等腰三角形 16"/>
            <p:cNvSpPr/>
            <p:nvPr userDrawn="1"/>
          </p:nvSpPr>
          <p:spPr>
            <a:xfrm flipV="1">
              <a:off x="1779353" y="3100101"/>
              <a:ext cx="1175657" cy="1389601"/>
            </a:xfrm>
            <a:prstGeom prst="triangle">
              <a:avLst>
                <a:gd name="adj" fmla="val 100000"/>
              </a:avLst>
            </a:prstGeom>
            <a:gradFill>
              <a:gsLst>
                <a:gs pos="100000">
                  <a:srgbClr val="77B6BF"/>
                </a:gs>
                <a:gs pos="45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grpSp>
        <p:nvGrpSpPr>
          <p:cNvPr id="18" name="组合 17"/>
          <p:cNvGrpSpPr/>
          <p:nvPr userDrawn="1"/>
        </p:nvGrpSpPr>
        <p:grpSpPr>
          <a:xfrm>
            <a:off x="3970998" y="-959286"/>
            <a:ext cx="3588677" cy="5831704"/>
            <a:chOff x="6404298" y="-615311"/>
            <a:chExt cx="5787702" cy="3740603"/>
          </a:xfrm>
        </p:grpSpPr>
        <p:sp>
          <p:nvSpPr>
            <p:cNvPr id="19" name="等腰三角形 18"/>
            <p:cNvSpPr/>
            <p:nvPr userDrawn="1"/>
          </p:nvSpPr>
          <p:spPr>
            <a:xfrm flipV="1">
              <a:off x="9918359" y="-2"/>
              <a:ext cx="2273641" cy="2225843"/>
            </a:xfrm>
            <a:prstGeom prst="triangle">
              <a:avLst>
                <a:gd name="adj" fmla="val 100000"/>
              </a:avLst>
            </a:prstGeom>
            <a:gradFill>
              <a:gsLst>
                <a:gs pos="75000">
                  <a:srgbClr val="5CACCF"/>
                </a:gs>
                <a:gs pos="31000">
                  <a:srgbClr val="B6D3B7"/>
                </a:gs>
              </a:gsLst>
              <a:lin ang="30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0" name="等腰三角形 21"/>
            <p:cNvSpPr/>
            <p:nvPr userDrawn="1"/>
          </p:nvSpPr>
          <p:spPr>
            <a:xfrm>
              <a:off x="7858555" y="613606"/>
              <a:ext cx="1215869" cy="1409798"/>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1175168 w 1175168"/>
                <a:gd name="connsiteY0-170" fmla="*/ 1423350 h 1442358"/>
                <a:gd name="connsiteX1-171" fmla="*/ 446919 w 1175168"/>
                <a:gd name="connsiteY1-172" fmla="*/ 1442358 h 1442358"/>
                <a:gd name="connsiteX2-173" fmla="*/ 0 w 1175168"/>
                <a:gd name="connsiteY2-174" fmla="*/ 0 h 1442358"/>
                <a:gd name="connsiteX3-175" fmla="*/ 1175168 w 1175168"/>
                <a:gd name="connsiteY3-176" fmla="*/ 1423350 h 1442358"/>
                <a:gd name="connsiteX0-177" fmla="*/ 1215869 w 1215869"/>
                <a:gd name="connsiteY0-178" fmla="*/ 1390790 h 1409798"/>
                <a:gd name="connsiteX1-179" fmla="*/ 487620 w 1215869"/>
                <a:gd name="connsiteY1-180" fmla="*/ 1409798 h 1409798"/>
                <a:gd name="connsiteX2-181" fmla="*/ 0 w 1215869"/>
                <a:gd name="connsiteY2-182" fmla="*/ 0 h 1409798"/>
                <a:gd name="connsiteX3-183" fmla="*/ 1215869 w 1215869"/>
                <a:gd name="connsiteY3-184" fmla="*/ 1390790 h 1409798"/>
              </a:gdLst>
              <a:ahLst/>
              <a:cxnLst>
                <a:cxn ang="0">
                  <a:pos x="connsiteX0-1" y="connsiteY0-2"/>
                </a:cxn>
                <a:cxn ang="0">
                  <a:pos x="connsiteX1-3" y="connsiteY1-4"/>
                </a:cxn>
                <a:cxn ang="0">
                  <a:pos x="connsiteX2-5" y="connsiteY2-6"/>
                </a:cxn>
                <a:cxn ang="0">
                  <a:pos x="connsiteX3-7" y="connsiteY3-8"/>
                </a:cxn>
              </a:cxnLst>
              <a:rect l="l" t="t" r="r" b="b"/>
              <a:pathLst>
                <a:path w="1215869" h="1409798">
                  <a:moveTo>
                    <a:pt x="1215869" y="1390790"/>
                  </a:moveTo>
                  <a:lnTo>
                    <a:pt x="487620" y="1409798"/>
                  </a:lnTo>
                  <a:lnTo>
                    <a:pt x="0" y="0"/>
                  </a:lnTo>
                  <a:lnTo>
                    <a:pt x="1215869" y="1390790"/>
                  </a:lnTo>
                  <a:close/>
                </a:path>
              </a:pathLst>
            </a:custGeom>
            <a:gradFill>
              <a:gsLst>
                <a:gs pos="62000">
                  <a:srgbClr val="52A4AE"/>
                </a:gs>
                <a:gs pos="35000">
                  <a:srgbClr val="92BFB5"/>
                </a:gs>
              </a:gsLst>
              <a:lin ang="19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1" name="等腰三角形 21"/>
            <p:cNvSpPr/>
            <p:nvPr userDrawn="1"/>
          </p:nvSpPr>
          <p:spPr>
            <a:xfrm>
              <a:off x="7854306" y="615599"/>
              <a:ext cx="598827" cy="142529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728249 w 728249"/>
                <a:gd name="connsiteY0-170" fmla="*/ 1369482 h 1388490"/>
                <a:gd name="connsiteX1-171" fmla="*/ 0 w 728249"/>
                <a:gd name="connsiteY1-172" fmla="*/ 1388490 h 1388490"/>
                <a:gd name="connsiteX2-173" fmla="*/ 272516 w 728249"/>
                <a:gd name="connsiteY2-174" fmla="*/ 0 h 1388490"/>
                <a:gd name="connsiteX3-175" fmla="*/ 728249 w 728249"/>
                <a:gd name="connsiteY3-176" fmla="*/ 1369482 h 1388490"/>
                <a:gd name="connsiteX0-177" fmla="*/ 487618 w 487618"/>
                <a:gd name="connsiteY0-178" fmla="*/ 1369482 h 1369482"/>
                <a:gd name="connsiteX1-179" fmla="*/ 0 w 487618"/>
                <a:gd name="connsiteY1-180" fmla="*/ 1364427 h 1369482"/>
                <a:gd name="connsiteX2-181" fmla="*/ 31885 w 487618"/>
                <a:gd name="connsiteY2-182" fmla="*/ 0 h 1369482"/>
                <a:gd name="connsiteX3-183" fmla="*/ 487618 w 487618"/>
                <a:gd name="connsiteY3-184" fmla="*/ 1369482 h 1369482"/>
                <a:gd name="connsiteX0-185" fmla="*/ 571839 w 571839"/>
                <a:gd name="connsiteY0-186" fmla="*/ 1369482 h 1376459"/>
                <a:gd name="connsiteX1-187" fmla="*/ 0 w 571839"/>
                <a:gd name="connsiteY1-188" fmla="*/ 1376459 h 1376459"/>
                <a:gd name="connsiteX2-189" fmla="*/ 116106 w 571839"/>
                <a:gd name="connsiteY2-190" fmla="*/ 0 h 1376459"/>
                <a:gd name="connsiteX3-191" fmla="*/ 571839 w 571839"/>
                <a:gd name="connsiteY3-192" fmla="*/ 1369482 h 1376459"/>
                <a:gd name="connsiteX0-193" fmla="*/ 571839 w 571839"/>
                <a:gd name="connsiteY0-194" fmla="*/ 1369482 h 1376459"/>
                <a:gd name="connsiteX1-195" fmla="*/ 0 w 571839"/>
                <a:gd name="connsiteY1-196" fmla="*/ 1376459 h 1376459"/>
                <a:gd name="connsiteX2-197" fmla="*/ 67979 w 571839"/>
                <a:gd name="connsiteY2-198" fmla="*/ 0 h 1376459"/>
                <a:gd name="connsiteX3-199" fmla="*/ 571839 w 571839"/>
                <a:gd name="connsiteY3-200" fmla="*/ 1369482 h 1376459"/>
                <a:gd name="connsiteX0-201" fmla="*/ 598827 w 598827"/>
                <a:gd name="connsiteY0-202" fmla="*/ 1418322 h 1425299"/>
                <a:gd name="connsiteX1-203" fmla="*/ 26988 w 598827"/>
                <a:gd name="connsiteY1-204" fmla="*/ 1425299 h 1425299"/>
                <a:gd name="connsiteX2-205" fmla="*/ 0 w 598827"/>
                <a:gd name="connsiteY2-206" fmla="*/ 0 h 1425299"/>
                <a:gd name="connsiteX3-207" fmla="*/ 598827 w 598827"/>
                <a:gd name="connsiteY3-208" fmla="*/ 1418322 h 1425299"/>
              </a:gdLst>
              <a:ahLst/>
              <a:cxnLst>
                <a:cxn ang="0">
                  <a:pos x="connsiteX0-1" y="connsiteY0-2"/>
                </a:cxn>
                <a:cxn ang="0">
                  <a:pos x="connsiteX1-3" y="connsiteY1-4"/>
                </a:cxn>
                <a:cxn ang="0">
                  <a:pos x="connsiteX2-5" y="connsiteY2-6"/>
                </a:cxn>
                <a:cxn ang="0">
                  <a:pos x="connsiteX3-7" y="connsiteY3-8"/>
                </a:cxn>
              </a:cxnLst>
              <a:rect l="l" t="t" r="r" b="b"/>
              <a:pathLst>
                <a:path w="598827" h="1425299">
                  <a:moveTo>
                    <a:pt x="598827" y="1418322"/>
                  </a:moveTo>
                  <a:lnTo>
                    <a:pt x="26988" y="1425299"/>
                  </a:lnTo>
                  <a:lnTo>
                    <a:pt x="0" y="0"/>
                  </a:lnTo>
                  <a:lnTo>
                    <a:pt x="598827" y="141832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2" name="等腰三角形 21"/>
            <p:cNvSpPr/>
            <p:nvPr userDrawn="1"/>
          </p:nvSpPr>
          <p:spPr>
            <a:xfrm flipV="1">
              <a:off x="10981437" y="1028695"/>
              <a:ext cx="1210563" cy="2096597"/>
            </a:xfrm>
            <a:prstGeom prst="triangle">
              <a:avLst>
                <a:gd name="adj" fmla="val 100000"/>
              </a:avLst>
            </a:prstGeom>
            <a:gradFill>
              <a:gsLst>
                <a:gs pos="63000">
                  <a:srgbClr val="A7D2E5"/>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3" name="等腰三角形 22"/>
            <p:cNvSpPr/>
            <p:nvPr userDrawn="1"/>
          </p:nvSpPr>
          <p:spPr>
            <a:xfrm flipV="1">
              <a:off x="10976024" y="1028694"/>
              <a:ext cx="1210563" cy="980579"/>
            </a:xfrm>
            <a:prstGeom prst="triangle">
              <a:avLst>
                <a:gd name="adj" fmla="val 100000"/>
              </a:avLst>
            </a:prstGeom>
            <a:gradFill>
              <a:gsLst>
                <a:gs pos="65000">
                  <a:srgbClr val="5CACCF"/>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4" name="等腰三角形 21"/>
            <p:cNvSpPr/>
            <p:nvPr userDrawn="1"/>
          </p:nvSpPr>
          <p:spPr>
            <a:xfrm>
              <a:off x="9315405" y="-484853"/>
              <a:ext cx="1697920" cy="276028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Lst>
              <a:ahLst/>
              <a:cxnLst>
                <a:cxn ang="0">
                  <a:pos x="connsiteX0-1" y="connsiteY0-2"/>
                </a:cxn>
                <a:cxn ang="0">
                  <a:pos x="connsiteX1-3" y="connsiteY1-4"/>
                </a:cxn>
                <a:cxn ang="0">
                  <a:pos x="connsiteX2-5" y="connsiteY2-6"/>
                </a:cxn>
                <a:cxn ang="0">
                  <a:pos x="connsiteX3-7" y="connsiteY3-8"/>
                </a:cxn>
              </a:cxnLst>
              <a:rect l="l" t="t" r="r" b="b"/>
              <a:pathLst>
                <a:path w="1697920" h="2760286">
                  <a:moveTo>
                    <a:pt x="0" y="2760286"/>
                  </a:moveTo>
                  <a:lnTo>
                    <a:pt x="77866" y="0"/>
                  </a:lnTo>
                  <a:lnTo>
                    <a:pt x="1697920" y="1535186"/>
                  </a:lnTo>
                  <a:lnTo>
                    <a:pt x="0" y="2760286"/>
                  </a:lnTo>
                  <a:close/>
                </a:path>
              </a:pathLst>
            </a:custGeom>
            <a:gradFill>
              <a:gsLst>
                <a:gs pos="93000">
                  <a:srgbClr val="52A4AE"/>
                </a:gs>
                <a:gs pos="40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5" name="等腰三角形 21"/>
            <p:cNvSpPr/>
            <p:nvPr userDrawn="1"/>
          </p:nvSpPr>
          <p:spPr>
            <a:xfrm>
              <a:off x="7854758" y="-615311"/>
              <a:ext cx="1569062" cy="289749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459311 w 1569062"/>
                <a:gd name="connsiteY0-130" fmla="*/ 2897490 h 2897490"/>
                <a:gd name="connsiteX1-131" fmla="*/ 0 w 1569062"/>
                <a:gd name="connsiteY1-132" fmla="*/ 1229977 h 2897490"/>
                <a:gd name="connsiteX2-133" fmla="*/ 1569062 w 1569062"/>
                <a:gd name="connsiteY2-134" fmla="*/ 0 h 2897490"/>
                <a:gd name="connsiteX3-135" fmla="*/ 1459311 w 1569062"/>
                <a:gd name="connsiteY3-136" fmla="*/ 2897490 h 2897490"/>
              </a:gdLst>
              <a:ahLst/>
              <a:cxnLst>
                <a:cxn ang="0">
                  <a:pos x="connsiteX0-1" y="connsiteY0-2"/>
                </a:cxn>
                <a:cxn ang="0">
                  <a:pos x="connsiteX1-3" y="connsiteY1-4"/>
                </a:cxn>
                <a:cxn ang="0">
                  <a:pos x="connsiteX2-5" y="connsiteY2-6"/>
                </a:cxn>
                <a:cxn ang="0">
                  <a:pos x="connsiteX3-7" y="connsiteY3-8"/>
                </a:cxn>
              </a:cxnLst>
              <a:rect l="l" t="t" r="r" b="b"/>
              <a:pathLst>
                <a:path w="1569062" h="2897490">
                  <a:moveTo>
                    <a:pt x="1459311" y="2897490"/>
                  </a:moveTo>
                  <a:lnTo>
                    <a:pt x="0" y="1229977"/>
                  </a:lnTo>
                  <a:lnTo>
                    <a:pt x="1569062" y="0"/>
                  </a:lnTo>
                  <a:lnTo>
                    <a:pt x="1459311" y="2897490"/>
                  </a:lnTo>
                  <a:close/>
                </a:path>
              </a:pathLst>
            </a:custGeom>
            <a:gradFill>
              <a:gsLst>
                <a:gs pos="100000">
                  <a:srgbClr val="52A4AE"/>
                </a:gs>
                <a:gs pos="37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6" name="等腰三角形 21"/>
            <p:cNvSpPr/>
            <p:nvPr userDrawn="1"/>
          </p:nvSpPr>
          <p:spPr>
            <a:xfrm rot="19016716">
              <a:off x="7429689" y="1625281"/>
              <a:ext cx="749276" cy="4736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Lst>
              <a:ahLst/>
              <a:cxnLst>
                <a:cxn ang="0">
                  <a:pos x="connsiteX0-1" y="connsiteY0-2"/>
                </a:cxn>
                <a:cxn ang="0">
                  <a:pos x="connsiteX1-3" y="connsiteY1-4"/>
                </a:cxn>
                <a:cxn ang="0">
                  <a:pos x="connsiteX2-5" y="connsiteY2-6"/>
                </a:cxn>
                <a:cxn ang="0">
                  <a:pos x="connsiteX3-7" y="connsiteY3-8"/>
                </a:cxn>
              </a:cxnLst>
              <a:rect l="l" t="t" r="r" b="b"/>
              <a:pathLst>
                <a:path w="1113510" h="1200099">
                  <a:moveTo>
                    <a:pt x="545691" y="1200100"/>
                  </a:moveTo>
                  <a:lnTo>
                    <a:pt x="0" y="287234"/>
                  </a:lnTo>
                  <a:lnTo>
                    <a:pt x="1113511" y="0"/>
                  </a:lnTo>
                  <a:lnTo>
                    <a:pt x="545691" y="1200100"/>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7" name="等腰三角形 21"/>
            <p:cNvSpPr/>
            <p:nvPr userDrawn="1"/>
          </p:nvSpPr>
          <p:spPr>
            <a:xfrm rot="19016716">
              <a:off x="6932975" y="1332339"/>
              <a:ext cx="813578" cy="55312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Lst>
              <a:ahLst/>
              <a:cxnLst>
                <a:cxn ang="0">
                  <a:pos x="connsiteX0-1" y="connsiteY0-2"/>
                </a:cxn>
                <a:cxn ang="0">
                  <a:pos x="connsiteX1-3" y="connsiteY1-4"/>
                </a:cxn>
                <a:cxn ang="0">
                  <a:pos x="connsiteX2-5" y="connsiteY2-6"/>
                </a:cxn>
                <a:cxn ang="0">
                  <a:pos x="connsiteX3-7" y="connsiteY3-8"/>
                </a:cxn>
              </a:cxnLst>
              <a:rect l="l" t="t" r="r" b="b"/>
              <a:pathLst>
                <a:path w="1209070" h="1401450">
                  <a:moveTo>
                    <a:pt x="302414" y="1401450"/>
                  </a:moveTo>
                  <a:lnTo>
                    <a:pt x="0" y="1"/>
                  </a:lnTo>
                  <a:lnTo>
                    <a:pt x="1209069" y="699361"/>
                  </a:lnTo>
                  <a:lnTo>
                    <a:pt x="302414" y="140145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8" name="等腰三角形 21"/>
            <p:cNvSpPr/>
            <p:nvPr userDrawn="1"/>
          </p:nvSpPr>
          <p:spPr>
            <a:xfrm rot="19016716">
              <a:off x="6404298" y="1055749"/>
              <a:ext cx="493101" cy="56486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Lst>
              <a:ahLst/>
              <a:cxnLst>
                <a:cxn ang="0">
                  <a:pos x="connsiteX0-1" y="connsiteY0-2"/>
                </a:cxn>
                <a:cxn ang="0">
                  <a:pos x="connsiteX1-3" y="connsiteY1-4"/>
                </a:cxn>
                <a:cxn ang="0">
                  <a:pos x="connsiteX2-5" y="connsiteY2-6"/>
                </a:cxn>
                <a:cxn ang="0">
                  <a:pos x="connsiteX3-7" y="connsiteY3-8"/>
                </a:cxn>
              </a:cxnLst>
              <a:rect l="l" t="t" r="r" b="b"/>
              <a:pathLst>
                <a:path w="732805" h="1431177">
                  <a:moveTo>
                    <a:pt x="0" y="699715"/>
                  </a:moveTo>
                  <a:lnTo>
                    <a:pt x="242889" y="1"/>
                  </a:lnTo>
                  <a:lnTo>
                    <a:pt x="732804" y="1431176"/>
                  </a:lnTo>
                  <a:lnTo>
                    <a:pt x="0" y="699715"/>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9" name="等腰三角形 21"/>
            <p:cNvSpPr/>
            <p:nvPr userDrawn="1"/>
          </p:nvSpPr>
          <p:spPr>
            <a:xfrm rot="19016716">
              <a:off x="6519455" y="1855065"/>
              <a:ext cx="420702" cy="39939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 name="connsiteX0-89" fmla="*/ 0 w 732804"/>
                <a:gd name="connsiteY0-90" fmla="*/ 424454 h 1155916"/>
                <a:gd name="connsiteX1-91" fmla="*/ 703793 w 732804"/>
                <a:gd name="connsiteY1-92" fmla="*/ 1 h 1155916"/>
                <a:gd name="connsiteX2-93" fmla="*/ 732804 w 732804"/>
                <a:gd name="connsiteY2-94" fmla="*/ 1155915 h 1155916"/>
                <a:gd name="connsiteX3-95" fmla="*/ 0 w 732804"/>
                <a:gd name="connsiteY3-96" fmla="*/ 424454 h 1155916"/>
                <a:gd name="connsiteX0-97" fmla="*/ 0 w 703794"/>
                <a:gd name="connsiteY0-98" fmla="*/ 424454 h 1436384"/>
                <a:gd name="connsiteX1-99" fmla="*/ 703793 w 703794"/>
                <a:gd name="connsiteY1-100" fmla="*/ 1 h 1436384"/>
                <a:gd name="connsiteX2-101" fmla="*/ 358875 w 703794"/>
                <a:gd name="connsiteY2-102" fmla="*/ 1436384 h 1436384"/>
                <a:gd name="connsiteX3-103" fmla="*/ 0 w 703794"/>
                <a:gd name="connsiteY3-104" fmla="*/ 424454 h 1436384"/>
                <a:gd name="connsiteX0-105" fmla="*/ 0 w 625213"/>
                <a:gd name="connsiteY0-106" fmla="*/ 0 h 1011930"/>
                <a:gd name="connsiteX1-107" fmla="*/ 625212 w 625213"/>
                <a:gd name="connsiteY1-108" fmla="*/ 76158 h 1011930"/>
                <a:gd name="connsiteX2-109" fmla="*/ 358875 w 625213"/>
                <a:gd name="connsiteY2-110" fmla="*/ 1011930 h 1011930"/>
                <a:gd name="connsiteX3-111" fmla="*/ 0 w 625213"/>
                <a:gd name="connsiteY3-112" fmla="*/ 0 h 1011930"/>
              </a:gdLst>
              <a:ahLst/>
              <a:cxnLst>
                <a:cxn ang="0">
                  <a:pos x="connsiteX0-1" y="connsiteY0-2"/>
                </a:cxn>
                <a:cxn ang="0">
                  <a:pos x="connsiteX1-3" y="connsiteY1-4"/>
                </a:cxn>
                <a:cxn ang="0">
                  <a:pos x="connsiteX2-5" y="connsiteY2-6"/>
                </a:cxn>
                <a:cxn ang="0">
                  <a:pos x="connsiteX3-7" y="connsiteY3-8"/>
                </a:cxn>
              </a:cxnLst>
              <a:rect l="l" t="t" r="r" b="b"/>
              <a:pathLst>
                <a:path w="625213" h="1011930">
                  <a:moveTo>
                    <a:pt x="0" y="0"/>
                  </a:moveTo>
                  <a:lnTo>
                    <a:pt x="625212" y="76158"/>
                  </a:lnTo>
                  <a:lnTo>
                    <a:pt x="358875" y="1011930"/>
                  </a:lnTo>
                  <a:lnTo>
                    <a:pt x="0" y="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sp>
        <p:nvSpPr>
          <p:cNvPr id="30" name="矩形 29"/>
          <p:cNvSpPr/>
          <p:nvPr userDrawn="1"/>
        </p:nvSpPr>
        <p:spPr>
          <a:xfrm>
            <a:off x="122659" y="410394"/>
            <a:ext cx="7315293" cy="1029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31" name="等腰三角形 30"/>
          <p:cNvSpPr/>
          <p:nvPr userDrawn="1"/>
        </p:nvSpPr>
        <p:spPr>
          <a:xfrm>
            <a:off x="3960240" y="8453723"/>
            <a:ext cx="3610256" cy="2255307"/>
          </a:xfrm>
          <a:prstGeom prst="triangle">
            <a:avLst>
              <a:gd name="adj" fmla="val 100000"/>
            </a:avLst>
          </a:prstGeom>
          <a:gradFill>
            <a:gsLst>
              <a:gs pos="67000">
                <a:srgbClr val="FFFFFF"/>
              </a:gs>
              <a:gs pos="0">
                <a:srgbClr val="E1EAEF">
                  <a:alpha val="57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nvGrpSpPr>
          <p:cNvPr id="32" name="组合 31"/>
          <p:cNvGrpSpPr/>
          <p:nvPr userDrawn="1"/>
        </p:nvGrpSpPr>
        <p:grpSpPr>
          <a:xfrm>
            <a:off x="3509487" y="2148018"/>
            <a:ext cx="561827" cy="0"/>
            <a:chOff x="5444832" y="1399309"/>
            <a:chExt cx="906097" cy="0"/>
          </a:xfrm>
        </p:grpSpPr>
        <p:cxnSp>
          <p:nvCxnSpPr>
            <p:cNvPr id="33" name="直接连接符 32"/>
            <p:cNvCxnSpPr/>
            <p:nvPr/>
          </p:nvCxnSpPr>
          <p:spPr>
            <a:xfrm>
              <a:off x="5444832" y="1399309"/>
              <a:ext cx="454994" cy="0"/>
            </a:xfrm>
            <a:prstGeom prst="line">
              <a:avLst/>
            </a:prstGeom>
            <a:ln w="57150">
              <a:gradFill>
                <a:gsLst>
                  <a:gs pos="0">
                    <a:srgbClr val="92BFB5"/>
                  </a:gs>
                  <a:gs pos="100000">
                    <a:srgbClr val="52A4A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5895935" y="1399309"/>
              <a:ext cx="454994"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311852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grpSp>
        <p:nvGrpSpPr>
          <p:cNvPr id="15" name="组合 14"/>
          <p:cNvGrpSpPr/>
          <p:nvPr userDrawn="1"/>
        </p:nvGrpSpPr>
        <p:grpSpPr>
          <a:xfrm flipH="1" flipV="1">
            <a:off x="-9886" y="8453722"/>
            <a:ext cx="694565" cy="1796223"/>
            <a:chOff x="1565992" y="3100101"/>
            <a:chExt cx="1406469" cy="2632106"/>
          </a:xfrm>
        </p:grpSpPr>
        <p:sp>
          <p:nvSpPr>
            <p:cNvPr id="16" name="等腰三角形 26"/>
            <p:cNvSpPr/>
            <p:nvPr userDrawn="1"/>
          </p:nvSpPr>
          <p:spPr>
            <a:xfrm flipV="1">
              <a:off x="1565992" y="3111145"/>
              <a:ext cx="1406469" cy="2621062"/>
            </a:xfrm>
            <a:custGeom>
              <a:avLst/>
              <a:gdLst>
                <a:gd name="connsiteX0" fmla="*/ 0 w 1406469"/>
                <a:gd name="connsiteY0" fmla="*/ 3476740 h 3476740"/>
                <a:gd name="connsiteX1" fmla="*/ 1406469 w 1406469"/>
                <a:gd name="connsiteY1" fmla="*/ 0 h 3476740"/>
                <a:gd name="connsiteX2" fmla="*/ 1406469 w 1406469"/>
                <a:gd name="connsiteY2" fmla="*/ 3476740 h 3476740"/>
                <a:gd name="connsiteX3" fmla="*/ 0 w 1406469"/>
                <a:gd name="connsiteY3" fmla="*/ 3476740 h 3476740"/>
                <a:gd name="connsiteX0-1" fmla="*/ 0 w 1406469"/>
                <a:gd name="connsiteY0-2" fmla="*/ 3476740 h 3476740"/>
                <a:gd name="connsiteX1-3" fmla="*/ 1406469 w 1406469"/>
                <a:gd name="connsiteY1-4" fmla="*/ 0 h 3476740"/>
                <a:gd name="connsiteX2-5" fmla="*/ 1400412 w 1406469"/>
                <a:gd name="connsiteY2-6" fmla="*/ 881316 h 3476740"/>
                <a:gd name="connsiteX3-7" fmla="*/ 1406469 w 1406469"/>
                <a:gd name="connsiteY3-8" fmla="*/ 3476740 h 3476740"/>
                <a:gd name="connsiteX4" fmla="*/ 0 w 1406469"/>
                <a:gd name="connsiteY4" fmla="*/ 3476740 h 3476740"/>
                <a:gd name="connsiteX0-9" fmla="*/ 0 w 1406469"/>
                <a:gd name="connsiteY0-10" fmla="*/ 3476740 h 3476740"/>
                <a:gd name="connsiteX1-11" fmla="*/ 1058581 w 1406469"/>
                <a:gd name="connsiteY1-12" fmla="*/ 855678 h 3476740"/>
                <a:gd name="connsiteX2-13" fmla="*/ 1406469 w 1406469"/>
                <a:gd name="connsiteY2-14" fmla="*/ 0 h 3476740"/>
                <a:gd name="connsiteX3-15" fmla="*/ 1400412 w 1406469"/>
                <a:gd name="connsiteY3-16" fmla="*/ 881316 h 3476740"/>
                <a:gd name="connsiteX4-17" fmla="*/ 1406469 w 1406469"/>
                <a:gd name="connsiteY4-18" fmla="*/ 3476740 h 3476740"/>
                <a:gd name="connsiteX5" fmla="*/ 0 w 1406469"/>
                <a:gd name="connsiteY5" fmla="*/ 3476740 h 3476740"/>
                <a:gd name="connsiteX0-19" fmla="*/ 0 w 1406469"/>
                <a:gd name="connsiteY0-20" fmla="*/ 2621062 h 2621062"/>
                <a:gd name="connsiteX1-21" fmla="*/ 1058581 w 1406469"/>
                <a:gd name="connsiteY1-22" fmla="*/ 0 h 2621062"/>
                <a:gd name="connsiteX2-23" fmla="*/ 1400412 w 1406469"/>
                <a:gd name="connsiteY2-24" fmla="*/ 25638 h 2621062"/>
                <a:gd name="connsiteX3-25" fmla="*/ 1406469 w 1406469"/>
                <a:gd name="connsiteY3-26" fmla="*/ 2621062 h 2621062"/>
                <a:gd name="connsiteX4-27" fmla="*/ 0 w 1406469"/>
                <a:gd name="connsiteY4-28" fmla="*/ 2621062 h 262106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406469" h="2621062">
                  <a:moveTo>
                    <a:pt x="0" y="2621062"/>
                  </a:moveTo>
                  <a:lnTo>
                    <a:pt x="1058581" y="0"/>
                  </a:lnTo>
                  <a:lnTo>
                    <a:pt x="1400412" y="25638"/>
                  </a:lnTo>
                  <a:lnTo>
                    <a:pt x="1406469" y="2621062"/>
                  </a:lnTo>
                  <a:lnTo>
                    <a:pt x="0" y="2621062"/>
                  </a:lnTo>
                  <a:close/>
                </a:path>
              </a:pathLst>
            </a:custGeom>
            <a:gradFill>
              <a:gsLst>
                <a:gs pos="76000">
                  <a:srgbClr val="52A4AE"/>
                </a:gs>
                <a:gs pos="37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17" name="等腰三角形 16"/>
            <p:cNvSpPr/>
            <p:nvPr userDrawn="1"/>
          </p:nvSpPr>
          <p:spPr>
            <a:xfrm flipV="1">
              <a:off x="1779353" y="3100101"/>
              <a:ext cx="1175657" cy="1389601"/>
            </a:xfrm>
            <a:prstGeom prst="triangle">
              <a:avLst>
                <a:gd name="adj" fmla="val 100000"/>
              </a:avLst>
            </a:prstGeom>
            <a:gradFill>
              <a:gsLst>
                <a:gs pos="100000">
                  <a:srgbClr val="77B6BF"/>
                </a:gs>
                <a:gs pos="45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grpSp>
        <p:nvGrpSpPr>
          <p:cNvPr id="18" name="组合 17"/>
          <p:cNvGrpSpPr/>
          <p:nvPr userDrawn="1"/>
        </p:nvGrpSpPr>
        <p:grpSpPr>
          <a:xfrm>
            <a:off x="3970998" y="-959286"/>
            <a:ext cx="3588677" cy="5831704"/>
            <a:chOff x="6404298" y="-615311"/>
            <a:chExt cx="5787702" cy="3740603"/>
          </a:xfrm>
        </p:grpSpPr>
        <p:sp>
          <p:nvSpPr>
            <p:cNvPr id="19" name="等腰三角形 18"/>
            <p:cNvSpPr/>
            <p:nvPr userDrawn="1"/>
          </p:nvSpPr>
          <p:spPr>
            <a:xfrm flipV="1">
              <a:off x="9918359" y="-2"/>
              <a:ext cx="2273641" cy="2225843"/>
            </a:xfrm>
            <a:prstGeom prst="triangle">
              <a:avLst>
                <a:gd name="adj" fmla="val 100000"/>
              </a:avLst>
            </a:prstGeom>
            <a:gradFill>
              <a:gsLst>
                <a:gs pos="75000">
                  <a:srgbClr val="5CACCF"/>
                </a:gs>
                <a:gs pos="31000">
                  <a:srgbClr val="B6D3B7"/>
                </a:gs>
              </a:gsLst>
              <a:lin ang="30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0" name="等腰三角形 21"/>
            <p:cNvSpPr/>
            <p:nvPr userDrawn="1"/>
          </p:nvSpPr>
          <p:spPr>
            <a:xfrm>
              <a:off x="7858555" y="613606"/>
              <a:ext cx="1215869" cy="1409798"/>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1175168 w 1175168"/>
                <a:gd name="connsiteY0-170" fmla="*/ 1423350 h 1442358"/>
                <a:gd name="connsiteX1-171" fmla="*/ 446919 w 1175168"/>
                <a:gd name="connsiteY1-172" fmla="*/ 1442358 h 1442358"/>
                <a:gd name="connsiteX2-173" fmla="*/ 0 w 1175168"/>
                <a:gd name="connsiteY2-174" fmla="*/ 0 h 1442358"/>
                <a:gd name="connsiteX3-175" fmla="*/ 1175168 w 1175168"/>
                <a:gd name="connsiteY3-176" fmla="*/ 1423350 h 1442358"/>
                <a:gd name="connsiteX0-177" fmla="*/ 1215869 w 1215869"/>
                <a:gd name="connsiteY0-178" fmla="*/ 1390790 h 1409798"/>
                <a:gd name="connsiteX1-179" fmla="*/ 487620 w 1215869"/>
                <a:gd name="connsiteY1-180" fmla="*/ 1409798 h 1409798"/>
                <a:gd name="connsiteX2-181" fmla="*/ 0 w 1215869"/>
                <a:gd name="connsiteY2-182" fmla="*/ 0 h 1409798"/>
                <a:gd name="connsiteX3-183" fmla="*/ 1215869 w 1215869"/>
                <a:gd name="connsiteY3-184" fmla="*/ 1390790 h 1409798"/>
              </a:gdLst>
              <a:ahLst/>
              <a:cxnLst>
                <a:cxn ang="0">
                  <a:pos x="connsiteX0-1" y="connsiteY0-2"/>
                </a:cxn>
                <a:cxn ang="0">
                  <a:pos x="connsiteX1-3" y="connsiteY1-4"/>
                </a:cxn>
                <a:cxn ang="0">
                  <a:pos x="connsiteX2-5" y="connsiteY2-6"/>
                </a:cxn>
                <a:cxn ang="0">
                  <a:pos x="connsiteX3-7" y="connsiteY3-8"/>
                </a:cxn>
              </a:cxnLst>
              <a:rect l="l" t="t" r="r" b="b"/>
              <a:pathLst>
                <a:path w="1215869" h="1409798">
                  <a:moveTo>
                    <a:pt x="1215869" y="1390790"/>
                  </a:moveTo>
                  <a:lnTo>
                    <a:pt x="487620" y="1409798"/>
                  </a:lnTo>
                  <a:lnTo>
                    <a:pt x="0" y="0"/>
                  </a:lnTo>
                  <a:lnTo>
                    <a:pt x="1215869" y="1390790"/>
                  </a:lnTo>
                  <a:close/>
                </a:path>
              </a:pathLst>
            </a:custGeom>
            <a:gradFill>
              <a:gsLst>
                <a:gs pos="62000">
                  <a:srgbClr val="52A4AE"/>
                </a:gs>
                <a:gs pos="35000">
                  <a:srgbClr val="92BFB5"/>
                </a:gs>
              </a:gsLst>
              <a:lin ang="19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1" name="等腰三角形 21"/>
            <p:cNvSpPr/>
            <p:nvPr userDrawn="1"/>
          </p:nvSpPr>
          <p:spPr>
            <a:xfrm>
              <a:off x="7854306" y="615599"/>
              <a:ext cx="598827" cy="142529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728249 w 728249"/>
                <a:gd name="connsiteY0-170" fmla="*/ 1369482 h 1388490"/>
                <a:gd name="connsiteX1-171" fmla="*/ 0 w 728249"/>
                <a:gd name="connsiteY1-172" fmla="*/ 1388490 h 1388490"/>
                <a:gd name="connsiteX2-173" fmla="*/ 272516 w 728249"/>
                <a:gd name="connsiteY2-174" fmla="*/ 0 h 1388490"/>
                <a:gd name="connsiteX3-175" fmla="*/ 728249 w 728249"/>
                <a:gd name="connsiteY3-176" fmla="*/ 1369482 h 1388490"/>
                <a:gd name="connsiteX0-177" fmla="*/ 487618 w 487618"/>
                <a:gd name="connsiteY0-178" fmla="*/ 1369482 h 1369482"/>
                <a:gd name="connsiteX1-179" fmla="*/ 0 w 487618"/>
                <a:gd name="connsiteY1-180" fmla="*/ 1364427 h 1369482"/>
                <a:gd name="connsiteX2-181" fmla="*/ 31885 w 487618"/>
                <a:gd name="connsiteY2-182" fmla="*/ 0 h 1369482"/>
                <a:gd name="connsiteX3-183" fmla="*/ 487618 w 487618"/>
                <a:gd name="connsiteY3-184" fmla="*/ 1369482 h 1369482"/>
                <a:gd name="connsiteX0-185" fmla="*/ 571839 w 571839"/>
                <a:gd name="connsiteY0-186" fmla="*/ 1369482 h 1376459"/>
                <a:gd name="connsiteX1-187" fmla="*/ 0 w 571839"/>
                <a:gd name="connsiteY1-188" fmla="*/ 1376459 h 1376459"/>
                <a:gd name="connsiteX2-189" fmla="*/ 116106 w 571839"/>
                <a:gd name="connsiteY2-190" fmla="*/ 0 h 1376459"/>
                <a:gd name="connsiteX3-191" fmla="*/ 571839 w 571839"/>
                <a:gd name="connsiteY3-192" fmla="*/ 1369482 h 1376459"/>
                <a:gd name="connsiteX0-193" fmla="*/ 571839 w 571839"/>
                <a:gd name="connsiteY0-194" fmla="*/ 1369482 h 1376459"/>
                <a:gd name="connsiteX1-195" fmla="*/ 0 w 571839"/>
                <a:gd name="connsiteY1-196" fmla="*/ 1376459 h 1376459"/>
                <a:gd name="connsiteX2-197" fmla="*/ 67979 w 571839"/>
                <a:gd name="connsiteY2-198" fmla="*/ 0 h 1376459"/>
                <a:gd name="connsiteX3-199" fmla="*/ 571839 w 571839"/>
                <a:gd name="connsiteY3-200" fmla="*/ 1369482 h 1376459"/>
                <a:gd name="connsiteX0-201" fmla="*/ 598827 w 598827"/>
                <a:gd name="connsiteY0-202" fmla="*/ 1418322 h 1425299"/>
                <a:gd name="connsiteX1-203" fmla="*/ 26988 w 598827"/>
                <a:gd name="connsiteY1-204" fmla="*/ 1425299 h 1425299"/>
                <a:gd name="connsiteX2-205" fmla="*/ 0 w 598827"/>
                <a:gd name="connsiteY2-206" fmla="*/ 0 h 1425299"/>
                <a:gd name="connsiteX3-207" fmla="*/ 598827 w 598827"/>
                <a:gd name="connsiteY3-208" fmla="*/ 1418322 h 1425299"/>
              </a:gdLst>
              <a:ahLst/>
              <a:cxnLst>
                <a:cxn ang="0">
                  <a:pos x="connsiteX0-1" y="connsiteY0-2"/>
                </a:cxn>
                <a:cxn ang="0">
                  <a:pos x="connsiteX1-3" y="connsiteY1-4"/>
                </a:cxn>
                <a:cxn ang="0">
                  <a:pos x="connsiteX2-5" y="connsiteY2-6"/>
                </a:cxn>
                <a:cxn ang="0">
                  <a:pos x="connsiteX3-7" y="connsiteY3-8"/>
                </a:cxn>
              </a:cxnLst>
              <a:rect l="l" t="t" r="r" b="b"/>
              <a:pathLst>
                <a:path w="598827" h="1425299">
                  <a:moveTo>
                    <a:pt x="598827" y="1418322"/>
                  </a:moveTo>
                  <a:lnTo>
                    <a:pt x="26988" y="1425299"/>
                  </a:lnTo>
                  <a:lnTo>
                    <a:pt x="0" y="0"/>
                  </a:lnTo>
                  <a:lnTo>
                    <a:pt x="598827" y="141832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2" name="等腰三角形 21"/>
            <p:cNvSpPr/>
            <p:nvPr userDrawn="1"/>
          </p:nvSpPr>
          <p:spPr>
            <a:xfrm flipV="1">
              <a:off x="10981437" y="1028695"/>
              <a:ext cx="1210563" cy="2096597"/>
            </a:xfrm>
            <a:prstGeom prst="triangle">
              <a:avLst>
                <a:gd name="adj" fmla="val 100000"/>
              </a:avLst>
            </a:prstGeom>
            <a:gradFill>
              <a:gsLst>
                <a:gs pos="63000">
                  <a:srgbClr val="A7D2E5"/>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3" name="等腰三角形 22"/>
            <p:cNvSpPr/>
            <p:nvPr userDrawn="1"/>
          </p:nvSpPr>
          <p:spPr>
            <a:xfrm flipV="1">
              <a:off x="10976024" y="1028694"/>
              <a:ext cx="1210563" cy="980579"/>
            </a:xfrm>
            <a:prstGeom prst="triangle">
              <a:avLst>
                <a:gd name="adj" fmla="val 100000"/>
              </a:avLst>
            </a:prstGeom>
            <a:gradFill>
              <a:gsLst>
                <a:gs pos="65000">
                  <a:srgbClr val="5CACCF"/>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4" name="等腰三角形 21"/>
            <p:cNvSpPr/>
            <p:nvPr userDrawn="1"/>
          </p:nvSpPr>
          <p:spPr>
            <a:xfrm>
              <a:off x="9315405" y="-484853"/>
              <a:ext cx="1697920" cy="276028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Lst>
              <a:ahLst/>
              <a:cxnLst>
                <a:cxn ang="0">
                  <a:pos x="connsiteX0-1" y="connsiteY0-2"/>
                </a:cxn>
                <a:cxn ang="0">
                  <a:pos x="connsiteX1-3" y="connsiteY1-4"/>
                </a:cxn>
                <a:cxn ang="0">
                  <a:pos x="connsiteX2-5" y="connsiteY2-6"/>
                </a:cxn>
                <a:cxn ang="0">
                  <a:pos x="connsiteX3-7" y="connsiteY3-8"/>
                </a:cxn>
              </a:cxnLst>
              <a:rect l="l" t="t" r="r" b="b"/>
              <a:pathLst>
                <a:path w="1697920" h="2760286">
                  <a:moveTo>
                    <a:pt x="0" y="2760286"/>
                  </a:moveTo>
                  <a:lnTo>
                    <a:pt x="77866" y="0"/>
                  </a:lnTo>
                  <a:lnTo>
                    <a:pt x="1697920" y="1535186"/>
                  </a:lnTo>
                  <a:lnTo>
                    <a:pt x="0" y="2760286"/>
                  </a:lnTo>
                  <a:close/>
                </a:path>
              </a:pathLst>
            </a:custGeom>
            <a:gradFill>
              <a:gsLst>
                <a:gs pos="93000">
                  <a:srgbClr val="52A4AE"/>
                </a:gs>
                <a:gs pos="40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5" name="等腰三角形 21"/>
            <p:cNvSpPr/>
            <p:nvPr userDrawn="1"/>
          </p:nvSpPr>
          <p:spPr>
            <a:xfrm>
              <a:off x="7854758" y="-615311"/>
              <a:ext cx="1569062" cy="289749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459311 w 1569062"/>
                <a:gd name="connsiteY0-130" fmla="*/ 2897490 h 2897490"/>
                <a:gd name="connsiteX1-131" fmla="*/ 0 w 1569062"/>
                <a:gd name="connsiteY1-132" fmla="*/ 1229977 h 2897490"/>
                <a:gd name="connsiteX2-133" fmla="*/ 1569062 w 1569062"/>
                <a:gd name="connsiteY2-134" fmla="*/ 0 h 2897490"/>
                <a:gd name="connsiteX3-135" fmla="*/ 1459311 w 1569062"/>
                <a:gd name="connsiteY3-136" fmla="*/ 2897490 h 2897490"/>
              </a:gdLst>
              <a:ahLst/>
              <a:cxnLst>
                <a:cxn ang="0">
                  <a:pos x="connsiteX0-1" y="connsiteY0-2"/>
                </a:cxn>
                <a:cxn ang="0">
                  <a:pos x="connsiteX1-3" y="connsiteY1-4"/>
                </a:cxn>
                <a:cxn ang="0">
                  <a:pos x="connsiteX2-5" y="connsiteY2-6"/>
                </a:cxn>
                <a:cxn ang="0">
                  <a:pos x="connsiteX3-7" y="connsiteY3-8"/>
                </a:cxn>
              </a:cxnLst>
              <a:rect l="l" t="t" r="r" b="b"/>
              <a:pathLst>
                <a:path w="1569062" h="2897490">
                  <a:moveTo>
                    <a:pt x="1459311" y="2897490"/>
                  </a:moveTo>
                  <a:lnTo>
                    <a:pt x="0" y="1229977"/>
                  </a:lnTo>
                  <a:lnTo>
                    <a:pt x="1569062" y="0"/>
                  </a:lnTo>
                  <a:lnTo>
                    <a:pt x="1459311" y="2897490"/>
                  </a:lnTo>
                  <a:close/>
                </a:path>
              </a:pathLst>
            </a:custGeom>
            <a:gradFill>
              <a:gsLst>
                <a:gs pos="100000">
                  <a:srgbClr val="52A4AE"/>
                </a:gs>
                <a:gs pos="37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6" name="等腰三角形 21"/>
            <p:cNvSpPr/>
            <p:nvPr userDrawn="1"/>
          </p:nvSpPr>
          <p:spPr>
            <a:xfrm rot="19016716">
              <a:off x="7429689" y="1625281"/>
              <a:ext cx="749276" cy="4736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Lst>
              <a:ahLst/>
              <a:cxnLst>
                <a:cxn ang="0">
                  <a:pos x="connsiteX0-1" y="connsiteY0-2"/>
                </a:cxn>
                <a:cxn ang="0">
                  <a:pos x="connsiteX1-3" y="connsiteY1-4"/>
                </a:cxn>
                <a:cxn ang="0">
                  <a:pos x="connsiteX2-5" y="connsiteY2-6"/>
                </a:cxn>
                <a:cxn ang="0">
                  <a:pos x="connsiteX3-7" y="connsiteY3-8"/>
                </a:cxn>
              </a:cxnLst>
              <a:rect l="l" t="t" r="r" b="b"/>
              <a:pathLst>
                <a:path w="1113510" h="1200099">
                  <a:moveTo>
                    <a:pt x="545691" y="1200100"/>
                  </a:moveTo>
                  <a:lnTo>
                    <a:pt x="0" y="287234"/>
                  </a:lnTo>
                  <a:lnTo>
                    <a:pt x="1113511" y="0"/>
                  </a:lnTo>
                  <a:lnTo>
                    <a:pt x="545691" y="1200100"/>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7" name="等腰三角形 21"/>
            <p:cNvSpPr/>
            <p:nvPr userDrawn="1"/>
          </p:nvSpPr>
          <p:spPr>
            <a:xfrm rot="19016716">
              <a:off x="6932975" y="1332339"/>
              <a:ext cx="813578" cy="55312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Lst>
              <a:ahLst/>
              <a:cxnLst>
                <a:cxn ang="0">
                  <a:pos x="connsiteX0-1" y="connsiteY0-2"/>
                </a:cxn>
                <a:cxn ang="0">
                  <a:pos x="connsiteX1-3" y="connsiteY1-4"/>
                </a:cxn>
                <a:cxn ang="0">
                  <a:pos x="connsiteX2-5" y="connsiteY2-6"/>
                </a:cxn>
                <a:cxn ang="0">
                  <a:pos x="connsiteX3-7" y="connsiteY3-8"/>
                </a:cxn>
              </a:cxnLst>
              <a:rect l="l" t="t" r="r" b="b"/>
              <a:pathLst>
                <a:path w="1209070" h="1401450">
                  <a:moveTo>
                    <a:pt x="302414" y="1401450"/>
                  </a:moveTo>
                  <a:lnTo>
                    <a:pt x="0" y="1"/>
                  </a:lnTo>
                  <a:lnTo>
                    <a:pt x="1209069" y="699361"/>
                  </a:lnTo>
                  <a:lnTo>
                    <a:pt x="302414" y="140145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8" name="等腰三角形 21"/>
            <p:cNvSpPr/>
            <p:nvPr userDrawn="1"/>
          </p:nvSpPr>
          <p:spPr>
            <a:xfrm rot="19016716">
              <a:off x="6404298" y="1055749"/>
              <a:ext cx="493101" cy="56486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Lst>
              <a:ahLst/>
              <a:cxnLst>
                <a:cxn ang="0">
                  <a:pos x="connsiteX0-1" y="connsiteY0-2"/>
                </a:cxn>
                <a:cxn ang="0">
                  <a:pos x="connsiteX1-3" y="connsiteY1-4"/>
                </a:cxn>
                <a:cxn ang="0">
                  <a:pos x="connsiteX2-5" y="connsiteY2-6"/>
                </a:cxn>
                <a:cxn ang="0">
                  <a:pos x="connsiteX3-7" y="connsiteY3-8"/>
                </a:cxn>
              </a:cxnLst>
              <a:rect l="l" t="t" r="r" b="b"/>
              <a:pathLst>
                <a:path w="732805" h="1431177">
                  <a:moveTo>
                    <a:pt x="0" y="699715"/>
                  </a:moveTo>
                  <a:lnTo>
                    <a:pt x="242889" y="1"/>
                  </a:lnTo>
                  <a:lnTo>
                    <a:pt x="732804" y="1431176"/>
                  </a:lnTo>
                  <a:lnTo>
                    <a:pt x="0" y="699715"/>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9" name="等腰三角形 21"/>
            <p:cNvSpPr/>
            <p:nvPr userDrawn="1"/>
          </p:nvSpPr>
          <p:spPr>
            <a:xfrm rot="19016716">
              <a:off x="6519455" y="1855065"/>
              <a:ext cx="420702" cy="39939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 name="connsiteX0-89" fmla="*/ 0 w 732804"/>
                <a:gd name="connsiteY0-90" fmla="*/ 424454 h 1155916"/>
                <a:gd name="connsiteX1-91" fmla="*/ 703793 w 732804"/>
                <a:gd name="connsiteY1-92" fmla="*/ 1 h 1155916"/>
                <a:gd name="connsiteX2-93" fmla="*/ 732804 w 732804"/>
                <a:gd name="connsiteY2-94" fmla="*/ 1155915 h 1155916"/>
                <a:gd name="connsiteX3-95" fmla="*/ 0 w 732804"/>
                <a:gd name="connsiteY3-96" fmla="*/ 424454 h 1155916"/>
                <a:gd name="connsiteX0-97" fmla="*/ 0 w 703794"/>
                <a:gd name="connsiteY0-98" fmla="*/ 424454 h 1436384"/>
                <a:gd name="connsiteX1-99" fmla="*/ 703793 w 703794"/>
                <a:gd name="connsiteY1-100" fmla="*/ 1 h 1436384"/>
                <a:gd name="connsiteX2-101" fmla="*/ 358875 w 703794"/>
                <a:gd name="connsiteY2-102" fmla="*/ 1436384 h 1436384"/>
                <a:gd name="connsiteX3-103" fmla="*/ 0 w 703794"/>
                <a:gd name="connsiteY3-104" fmla="*/ 424454 h 1436384"/>
                <a:gd name="connsiteX0-105" fmla="*/ 0 w 625213"/>
                <a:gd name="connsiteY0-106" fmla="*/ 0 h 1011930"/>
                <a:gd name="connsiteX1-107" fmla="*/ 625212 w 625213"/>
                <a:gd name="connsiteY1-108" fmla="*/ 76158 h 1011930"/>
                <a:gd name="connsiteX2-109" fmla="*/ 358875 w 625213"/>
                <a:gd name="connsiteY2-110" fmla="*/ 1011930 h 1011930"/>
                <a:gd name="connsiteX3-111" fmla="*/ 0 w 625213"/>
                <a:gd name="connsiteY3-112" fmla="*/ 0 h 1011930"/>
              </a:gdLst>
              <a:ahLst/>
              <a:cxnLst>
                <a:cxn ang="0">
                  <a:pos x="connsiteX0-1" y="connsiteY0-2"/>
                </a:cxn>
                <a:cxn ang="0">
                  <a:pos x="connsiteX1-3" y="connsiteY1-4"/>
                </a:cxn>
                <a:cxn ang="0">
                  <a:pos x="connsiteX2-5" y="connsiteY2-6"/>
                </a:cxn>
                <a:cxn ang="0">
                  <a:pos x="connsiteX3-7" y="connsiteY3-8"/>
                </a:cxn>
              </a:cxnLst>
              <a:rect l="l" t="t" r="r" b="b"/>
              <a:pathLst>
                <a:path w="625213" h="1011930">
                  <a:moveTo>
                    <a:pt x="0" y="0"/>
                  </a:moveTo>
                  <a:lnTo>
                    <a:pt x="625212" y="76158"/>
                  </a:lnTo>
                  <a:lnTo>
                    <a:pt x="358875" y="1011930"/>
                  </a:lnTo>
                  <a:lnTo>
                    <a:pt x="0" y="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sp>
        <p:nvSpPr>
          <p:cNvPr id="30" name="矩形 29"/>
          <p:cNvSpPr/>
          <p:nvPr userDrawn="1"/>
        </p:nvSpPr>
        <p:spPr>
          <a:xfrm>
            <a:off x="122659" y="410394"/>
            <a:ext cx="7315293" cy="1029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31" name="等腰三角形 30"/>
          <p:cNvSpPr/>
          <p:nvPr userDrawn="1"/>
        </p:nvSpPr>
        <p:spPr>
          <a:xfrm>
            <a:off x="3960240" y="8453723"/>
            <a:ext cx="3610256" cy="2255307"/>
          </a:xfrm>
          <a:prstGeom prst="triangle">
            <a:avLst>
              <a:gd name="adj" fmla="val 100000"/>
            </a:avLst>
          </a:prstGeom>
          <a:gradFill>
            <a:gsLst>
              <a:gs pos="67000">
                <a:srgbClr val="FFFFFF"/>
              </a:gs>
              <a:gs pos="0">
                <a:srgbClr val="E1EAEF">
                  <a:alpha val="57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nvGrpSpPr>
          <p:cNvPr id="32" name="组合 31"/>
          <p:cNvGrpSpPr/>
          <p:nvPr userDrawn="1"/>
        </p:nvGrpSpPr>
        <p:grpSpPr>
          <a:xfrm>
            <a:off x="3509487" y="2148018"/>
            <a:ext cx="561827" cy="0"/>
            <a:chOff x="5444832" y="1399309"/>
            <a:chExt cx="906097" cy="0"/>
          </a:xfrm>
        </p:grpSpPr>
        <p:cxnSp>
          <p:nvCxnSpPr>
            <p:cNvPr id="33" name="直接连接符 32"/>
            <p:cNvCxnSpPr/>
            <p:nvPr/>
          </p:nvCxnSpPr>
          <p:spPr>
            <a:xfrm>
              <a:off x="5444832" y="1399309"/>
              <a:ext cx="454994" cy="0"/>
            </a:xfrm>
            <a:prstGeom prst="line">
              <a:avLst/>
            </a:prstGeom>
            <a:ln w="57150">
              <a:gradFill>
                <a:gsLst>
                  <a:gs pos="0">
                    <a:srgbClr val="92BFB5"/>
                  </a:gs>
                  <a:gs pos="100000">
                    <a:srgbClr val="52A4A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5895935" y="1399309"/>
              <a:ext cx="454994"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393419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grpSp>
        <p:nvGrpSpPr>
          <p:cNvPr id="15" name="组合 14"/>
          <p:cNvGrpSpPr/>
          <p:nvPr userDrawn="1"/>
        </p:nvGrpSpPr>
        <p:grpSpPr>
          <a:xfrm flipH="1" flipV="1">
            <a:off x="-9886" y="8453722"/>
            <a:ext cx="694565" cy="1796223"/>
            <a:chOff x="1565992" y="3100101"/>
            <a:chExt cx="1406469" cy="2632106"/>
          </a:xfrm>
        </p:grpSpPr>
        <p:sp>
          <p:nvSpPr>
            <p:cNvPr id="16" name="等腰三角形 26"/>
            <p:cNvSpPr/>
            <p:nvPr userDrawn="1"/>
          </p:nvSpPr>
          <p:spPr>
            <a:xfrm flipV="1">
              <a:off x="1565992" y="3111145"/>
              <a:ext cx="1406469" cy="2621062"/>
            </a:xfrm>
            <a:custGeom>
              <a:avLst/>
              <a:gdLst>
                <a:gd name="connsiteX0" fmla="*/ 0 w 1406469"/>
                <a:gd name="connsiteY0" fmla="*/ 3476740 h 3476740"/>
                <a:gd name="connsiteX1" fmla="*/ 1406469 w 1406469"/>
                <a:gd name="connsiteY1" fmla="*/ 0 h 3476740"/>
                <a:gd name="connsiteX2" fmla="*/ 1406469 w 1406469"/>
                <a:gd name="connsiteY2" fmla="*/ 3476740 h 3476740"/>
                <a:gd name="connsiteX3" fmla="*/ 0 w 1406469"/>
                <a:gd name="connsiteY3" fmla="*/ 3476740 h 3476740"/>
                <a:gd name="connsiteX0-1" fmla="*/ 0 w 1406469"/>
                <a:gd name="connsiteY0-2" fmla="*/ 3476740 h 3476740"/>
                <a:gd name="connsiteX1-3" fmla="*/ 1406469 w 1406469"/>
                <a:gd name="connsiteY1-4" fmla="*/ 0 h 3476740"/>
                <a:gd name="connsiteX2-5" fmla="*/ 1400412 w 1406469"/>
                <a:gd name="connsiteY2-6" fmla="*/ 881316 h 3476740"/>
                <a:gd name="connsiteX3-7" fmla="*/ 1406469 w 1406469"/>
                <a:gd name="connsiteY3-8" fmla="*/ 3476740 h 3476740"/>
                <a:gd name="connsiteX4" fmla="*/ 0 w 1406469"/>
                <a:gd name="connsiteY4" fmla="*/ 3476740 h 3476740"/>
                <a:gd name="connsiteX0-9" fmla="*/ 0 w 1406469"/>
                <a:gd name="connsiteY0-10" fmla="*/ 3476740 h 3476740"/>
                <a:gd name="connsiteX1-11" fmla="*/ 1058581 w 1406469"/>
                <a:gd name="connsiteY1-12" fmla="*/ 855678 h 3476740"/>
                <a:gd name="connsiteX2-13" fmla="*/ 1406469 w 1406469"/>
                <a:gd name="connsiteY2-14" fmla="*/ 0 h 3476740"/>
                <a:gd name="connsiteX3-15" fmla="*/ 1400412 w 1406469"/>
                <a:gd name="connsiteY3-16" fmla="*/ 881316 h 3476740"/>
                <a:gd name="connsiteX4-17" fmla="*/ 1406469 w 1406469"/>
                <a:gd name="connsiteY4-18" fmla="*/ 3476740 h 3476740"/>
                <a:gd name="connsiteX5" fmla="*/ 0 w 1406469"/>
                <a:gd name="connsiteY5" fmla="*/ 3476740 h 3476740"/>
                <a:gd name="connsiteX0-19" fmla="*/ 0 w 1406469"/>
                <a:gd name="connsiteY0-20" fmla="*/ 2621062 h 2621062"/>
                <a:gd name="connsiteX1-21" fmla="*/ 1058581 w 1406469"/>
                <a:gd name="connsiteY1-22" fmla="*/ 0 h 2621062"/>
                <a:gd name="connsiteX2-23" fmla="*/ 1400412 w 1406469"/>
                <a:gd name="connsiteY2-24" fmla="*/ 25638 h 2621062"/>
                <a:gd name="connsiteX3-25" fmla="*/ 1406469 w 1406469"/>
                <a:gd name="connsiteY3-26" fmla="*/ 2621062 h 2621062"/>
                <a:gd name="connsiteX4-27" fmla="*/ 0 w 1406469"/>
                <a:gd name="connsiteY4-28" fmla="*/ 2621062 h 262106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406469" h="2621062">
                  <a:moveTo>
                    <a:pt x="0" y="2621062"/>
                  </a:moveTo>
                  <a:lnTo>
                    <a:pt x="1058581" y="0"/>
                  </a:lnTo>
                  <a:lnTo>
                    <a:pt x="1400412" y="25638"/>
                  </a:lnTo>
                  <a:lnTo>
                    <a:pt x="1406469" y="2621062"/>
                  </a:lnTo>
                  <a:lnTo>
                    <a:pt x="0" y="2621062"/>
                  </a:lnTo>
                  <a:close/>
                </a:path>
              </a:pathLst>
            </a:custGeom>
            <a:gradFill>
              <a:gsLst>
                <a:gs pos="76000">
                  <a:srgbClr val="52A4AE"/>
                </a:gs>
                <a:gs pos="37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17" name="等腰三角形 16"/>
            <p:cNvSpPr/>
            <p:nvPr userDrawn="1"/>
          </p:nvSpPr>
          <p:spPr>
            <a:xfrm flipV="1">
              <a:off x="1779353" y="3100101"/>
              <a:ext cx="1175657" cy="1389601"/>
            </a:xfrm>
            <a:prstGeom prst="triangle">
              <a:avLst>
                <a:gd name="adj" fmla="val 100000"/>
              </a:avLst>
            </a:prstGeom>
            <a:gradFill>
              <a:gsLst>
                <a:gs pos="100000">
                  <a:srgbClr val="77B6BF"/>
                </a:gs>
                <a:gs pos="45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grpSp>
        <p:nvGrpSpPr>
          <p:cNvPr id="18" name="组合 17"/>
          <p:cNvGrpSpPr/>
          <p:nvPr userDrawn="1"/>
        </p:nvGrpSpPr>
        <p:grpSpPr>
          <a:xfrm>
            <a:off x="3970998" y="-959286"/>
            <a:ext cx="3588677" cy="5831704"/>
            <a:chOff x="6404298" y="-615311"/>
            <a:chExt cx="5787702" cy="3740603"/>
          </a:xfrm>
        </p:grpSpPr>
        <p:sp>
          <p:nvSpPr>
            <p:cNvPr id="19" name="等腰三角形 18"/>
            <p:cNvSpPr/>
            <p:nvPr userDrawn="1"/>
          </p:nvSpPr>
          <p:spPr>
            <a:xfrm flipV="1">
              <a:off x="9918359" y="-2"/>
              <a:ext cx="2273641" cy="2225843"/>
            </a:xfrm>
            <a:prstGeom prst="triangle">
              <a:avLst>
                <a:gd name="adj" fmla="val 100000"/>
              </a:avLst>
            </a:prstGeom>
            <a:gradFill>
              <a:gsLst>
                <a:gs pos="75000">
                  <a:srgbClr val="5CACCF"/>
                </a:gs>
                <a:gs pos="31000">
                  <a:srgbClr val="B6D3B7"/>
                </a:gs>
              </a:gsLst>
              <a:lin ang="30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0" name="等腰三角形 21"/>
            <p:cNvSpPr/>
            <p:nvPr userDrawn="1"/>
          </p:nvSpPr>
          <p:spPr>
            <a:xfrm>
              <a:off x="7858555" y="613606"/>
              <a:ext cx="1215869" cy="1409798"/>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1175168 w 1175168"/>
                <a:gd name="connsiteY0-170" fmla="*/ 1423350 h 1442358"/>
                <a:gd name="connsiteX1-171" fmla="*/ 446919 w 1175168"/>
                <a:gd name="connsiteY1-172" fmla="*/ 1442358 h 1442358"/>
                <a:gd name="connsiteX2-173" fmla="*/ 0 w 1175168"/>
                <a:gd name="connsiteY2-174" fmla="*/ 0 h 1442358"/>
                <a:gd name="connsiteX3-175" fmla="*/ 1175168 w 1175168"/>
                <a:gd name="connsiteY3-176" fmla="*/ 1423350 h 1442358"/>
                <a:gd name="connsiteX0-177" fmla="*/ 1215869 w 1215869"/>
                <a:gd name="connsiteY0-178" fmla="*/ 1390790 h 1409798"/>
                <a:gd name="connsiteX1-179" fmla="*/ 487620 w 1215869"/>
                <a:gd name="connsiteY1-180" fmla="*/ 1409798 h 1409798"/>
                <a:gd name="connsiteX2-181" fmla="*/ 0 w 1215869"/>
                <a:gd name="connsiteY2-182" fmla="*/ 0 h 1409798"/>
                <a:gd name="connsiteX3-183" fmla="*/ 1215869 w 1215869"/>
                <a:gd name="connsiteY3-184" fmla="*/ 1390790 h 1409798"/>
              </a:gdLst>
              <a:ahLst/>
              <a:cxnLst>
                <a:cxn ang="0">
                  <a:pos x="connsiteX0-1" y="connsiteY0-2"/>
                </a:cxn>
                <a:cxn ang="0">
                  <a:pos x="connsiteX1-3" y="connsiteY1-4"/>
                </a:cxn>
                <a:cxn ang="0">
                  <a:pos x="connsiteX2-5" y="connsiteY2-6"/>
                </a:cxn>
                <a:cxn ang="0">
                  <a:pos x="connsiteX3-7" y="connsiteY3-8"/>
                </a:cxn>
              </a:cxnLst>
              <a:rect l="l" t="t" r="r" b="b"/>
              <a:pathLst>
                <a:path w="1215869" h="1409798">
                  <a:moveTo>
                    <a:pt x="1215869" y="1390790"/>
                  </a:moveTo>
                  <a:lnTo>
                    <a:pt x="487620" y="1409798"/>
                  </a:lnTo>
                  <a:lnTo>
                    <a:pt x="0" y="0"/>
                  </a:lnTo>
                  <a:lnTo>
                    <a:pt x="1215869" y="1390790"/>
                  </a:lnTo>
                  <a:close/>
                </a:path>
              </a:pathLst>
            </a:custGeom>
            <a:gradFill>
              <a:gsLst>
                <a:gs pos="62000">
                  <a:srgbClr val="52A4AE"/>
                </a:gs>
                <a:gs pos="35000">
                  <a:srgbClr val="92BFB5"/>
                </a:gs>
              </a:gsLst>
              <a:lin ang="19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1" name="等腰三角形 21"/>
            <p:cNvSpPr/>
            <p:nvPr userDrawn="1"/>
          </p:nvSpPr>
          <p:spPr>
            <a:xfrm>
              <a:off x="7854306" y="615599"/>
              <a:ext cx="598827" cy="142529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728249 w 728249"/>
                <a:gd name="connsiteY0-170" fmla="*/ 1369482 h 1388490"/>
                <a:gd name="connsiteX1-171" fmla="*/ 0 w 728249"/>
                <a:gd name="connsiteY1-172" fmla="*/ 1388490 h 1388490"/>
                <a:gd name="connsiteX2-173" fmla="*/ 272516 w 728249"/>
                <a:gd name="connsiteY2-174" fmla="*/ 0 h 1388490"/>
                <a:gd name="connsiteX3-175" fmla="*/ 728249 w 728249"/>
                <a:gd name="connsiteY3-176" fmla="*/ 1369482 h 1388490"/>
                <a:gd name="connsiteX0-177" fmla="*/ 487618 w 487618"/>
                <a:gd name="connsiteY0-178" fmla="*/ 1369482 h 1369482"/>
                <a:gd name="connsiteX1-179" fmla="*/ 0 w 487618"/>
                <a:gd name="connsiteY1-180" fmla="*/ 1364427 h 1369482"/>
                <a:gd name="connsiteX2-181" fmla="*/ 31885 w 487618"/>
                <a:gd name="connsiteY2-182" fmla="*/ 0 h 1369482"/>
                <a:gd name="connsiteX3-183" fmla="*/ 487618 w 487618"/>
                <a:gd name="connsiteY3-184" fmla="*/ 1369482 h 1369482"/>
                <a:gd name="connsiteX0-185" fmla="*/ 571839 w 571839"/>
                <a:gd name="connsiteY0-186" fmla="*/ 1369482 h 1376459"/>
                <a:gd name="connsiteX1-187" fmla="*/ 0 w 571839"/>
                <a:gd name="connsiteY1-188" fmla="*/ 1376459 h 1376459"/>
                <a:gd name="connsiteX2-189" fmla="*/ 116106 w 571839"/>
                <a:gd name="connsiteY2-190" fmla="*/ 0 h 1376459"/>
                <a:gd name="connsiteX3-191" fmla="*/ 571839 w 571839"/>
                <a:gd name="connsiteY3-192" fmla="*/ 1369482 h 1376459"/>
                <a:gd name="connsiteX0-193" fmla="*/ 571839 w 571839"/>
                <a:gd name="connsiteY0-194" fmla="*/ 1369482 h 1376459"/>
                <a:gd name="connsiteX1-195" fmla="*/ 0 w 571839"/>
                <a:gd name="connsiteY1-196" fmla="*/ 1376459 h 1376459"/>
                <a:gd name="connsiteX2-197" fmla="*/ 67979 w 571839"/>
                <a:gd name="connsiteY2-198" fmla="*/ 0 h 1376459"/>
                <a:gd name="connsiteX3-199" fmla="*/ 571839 w 571839"/>
                <a:gd name="connsiteY3-200" fmla="*/ 1369482 h 1376459"/>
                <a:gd name="connsiteX0-201" fmla="*/ 598827 w 598827"/>
                <a:gd name="connsiteY0-202" fmla="*/ 1418322 h 1425299"/>
                <a:gd name="connsiteX1-203" fmla="*/ 26988 w 598827"/>
                <a:gd name="connsiteY1-204" fmla="*/ 1425299 h 1425299"/>
                <a:gd name="connsiteX2-205" fmla="*/ 0 w 598827"/>
                <a:gd name="connsiteY2-206" fmla="*/ 0 h 1425299"/>
                <a:gd name="connsiteX3-207" fmla="*/ 598827 w 598827"/>
                <a:gd name="connsiteY3-208" fmla="*/ 1418322 h 1425299"/>
              </a:gdLst>
              <a:ahLst/>
              <a:cxnLst>
                <a:cxn ang="0">
                  <a:pos x="connsiteX0-1" y="connsiteY0-2"/>
                </a:cxn>
                <a:cxn ang="0">
                  <a:pos x="connsiteX1-3" y="connsiteY1-4"/>
                </a:cxn>
                <a:cxn ang="0">
                  <a:pos x="connsiteX2-5" y="connsiteY2-6"/>
                </a:cxn>
                <a:cxn ang="0">
                  <a:pos x="connsiteX3-7" y="connsiteY3-8"/>
                </a:cxn>
              </a:cxnLst>
              <a:rect l="l" t="t" r="r" b="b"/>
              <a:pathLst>
                <a:path w="598827" h="1425299">
                  <a:moveTo>
                    <a:pt x="598827" y="1418322"/>
                  </a:moveTo>
                  <a:lnTo>
                    <a:pt x="26988" y="1425299"/>
                  </a:lnTo>
                  <a:lnTo>
                    <a:pt x="0" y="0"/>
                  </a:lnTo>
                  <a:lnTo>
                    <a:pt x="598827" y="141832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2" name="等腰三角形 21"/>
            <p:cNvSpPr/>
            <p:nvPr userDrawn="1"/>
          </p:nvSpPr>
          <p:spPr>
            <a:xfrm flipV="1">
              <a:off x="10981437" y="1028695"/>
              <a:ext cx="1210563" cy="2096597"/>
            </a:xfrm>
            <a:prstGeom prst="triangle">
              <a:avLst>
                <a:gd name="adj" fmla="val 100000"/>
              </a:avLst>
            </a:prstGeom>
            <a:gradFill>
              <a:gsLst>
                <a:gs pos="63000">
                  <a:srgbClr val="A7D2E5"/>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3" name="等腰三角形 22"/>
            <p:cNvSpPr/>
            <p:nvPr userDrawn="1"/>
          </p:nvSpPr>
          <p:spPr>
            <a:xfrm flipV="1">
              <a:off x="10976024" y="1028694"/>
              <a:ext cx="1210563" cy="980579"/>
            </a:xfrm>
            <a:prstGeom prst="triangle">
              <a:avLst>
                <a:gd name="adj" fmla="val 100000"/>
              </a:avLst>
            </a:prstGeom>
            <a:gradFill>
              <a:gsLst>
                <a:gs pos="65000">
                  <a:srgbClr val="5CACCF"/>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4" name="等腰三角形 21"/>
            <p:cNvSpPr/>
            <p:nvPr userDrawn="1"/>
          </p:nvSpPr>
          <p:spPr>
            <a:xfrm>
              <a:off x="9315405" y="-484853"/>
              <a:ext cx="1697920" cy="276028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Lst>
              <a:ahLst/>
              <a:cxnLst>
                <a:cxn ang="0">
                  <a:pos x="connsiteX0-1" y="connsiteY0-2"/>
                </a:cxn>
                <a:cxn ang="0">
                  <a:pos x="connsiteX1-3" y="connsiteY1-4"/>
                </a:cxn>
                <a:cxn ang="0">
                  <a:pos x="connsiteX2-5" y="connsiteY2-6"/>
                </a:cxn>
                <a:cxn ang="0">
                  <a:pos x="connsiteX3-7" y="connsiteY3-8"/>
                </a:cxn>
              </a:cxnLst>
              <a:rect l="l" t="t" r="r" b="b"/>
              <a:pathLst>
                <a:path w="1697920" h="2760286">
                  <a:moveTo>
                    <a:pt x="0" y="2760286"/>
                  </a:moveTo>
                  <a:lnTo>
                    <a:pt x="77866" y="0"/>
                  </a:lnTo>
                  <a:lnTo>
                    <a:pt x="1697920" y="1535186"/>
                  </a:lnTo>
                  <a:lnTo>
                    <a:pt x="0" y="2760286"/>
                  </a:lnTo>
                  <a:close/>
                </a:path>
              </a:pathLst>
            </a:custGeom>
            <a:gradFill>
              <a:gsLst>
                <a:gs pos="93000">
                  <a:srgbClr val="52A4AE"/>
                </a:gs>
                <a:gs pos="40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5" name="等腰三角形 21"/>
            <p:cNvSpPr/>
            <p:nvPr userDrawn="1"/>
          </p:nvSpPr>
          <p:spPr>
            <a:xfrm>
              <a:off x="7854758" y="-615311"/>
              <a:ext cx="1569062" cy="289749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459311 w 1569062"/>
                <a:gd name="connsiteY0-130" fmla="*/ 2897490 h 2897490"/>
                <a:gd name="connsiteX1-131" fmla="*/ 0 w 1569062"/>
                <a:gd name="connsiteY1-132" fmla="*/ 1229977 h 2897490"/>
                <a:gd name="connsiteX2-133" fmla="*/ 1569062 w 1569062"/>
                <a:gd name="connsiteY2-134" fmla="*/ 0 h 2897490"/>
                <a:gd name="connsiteX3-135" fmla="*/ 1459311 w 1569062"/>
                <a:gd name="connsiteY3-136" fmla="*/ 2897490 h 2897490"/>
              </a:gdLst>
              <a:ahLst/>
              <a:cxnLst>
                <a:cxn ang="0">
                  <a:pos x="connsiteX0-1" y="connsiteY0-2"/>
                </a:cxn>
                <a:cxn ang="0">
                  <a:pos x="connsiteX1-3" y="connsiteY1-4"/>
                </a:cxn>
                <a:cxn ang="0">
                  <a:pos x="connsiteX2-5" y="connsiteY2-6"/>
                </a:cxn>
                <a:cxn ang="0">
                  <a:pos x="connsiteX3-7" y="connsiteY3-8"/>
                </a:cxn>
              </a:cxnLst>
              <a:rect l="l" t="t" r="r" b="b"/>
              <a:pathLst>
                <a:path w="1569062" h="2897490">
                  <a:moveTo>
                    <a:pt x="1459311" y="2897490"/>
                  </a:moveTo>
                  <a:lnTo>
                    <a:pt x="0" y="1229977"/>
                  </a:lnTo>
                  <a:lnTo>
                    <a:pt x="1569062" y="0"/>
                  </a:lnTo>
                  <a:lnTo>
                    <a:pt x="1459311" y="2897490"/>
                  </a:lnTo>
                  <a:close/>
                </a:path>
              </a:pathLst>
            </a:custGeom>
            <a:gradFill>
              <a:gsLst>
                <a:gs pos="100000">
                  <a:srgbClr val="52A4AE"/>
                </a:gs>
                <a:gs pos="37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6" name="等腰三角形 21"/>
            <p:cNvSpPr/>
            <p:nvPr userDrawn="1"/>
          </p:nvSpPr>
          <p:spPr>
            <a:xfrm rot="19016716">
              <a:off x="7429689" y="1625281"/>
              <a:ext cx="749276" cy="4736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Lst>
              <a:ahLst/>
              <a:cxnLst>
                <a:cxn ang="0">
                  <a:pos x="connsiteX0-1" y="connsiteY0-2"/>
                </a:cxn>
                <a:cxn ang="0">
                  <a:pos x="connsiteX1-3" y="connsiteY1-4"/>
                </a:cxn>
                <a:cxn ang="0">
                  <a:pos x="connsiteX2-5" y="connsiteY2-6"/>
                </a:cxn>
                <a:cxn ang="0">
                  <a:pos x="connsiteX3-7" y="connsiteY3-8"/>
                </a:cxn>
              </a:cxnLst>
              <a:rect l="l" t="t" r="r" b="b"/>
              <a:pathLst>
                <a:path w="1113510" h="1200099">
                  <a:moveTo>
                    <a:pt x="545691" y="1200100"/>
                  </a:moveTo>
                  <a:lnTo>
                    <a:pt x="0" y="287234"/>
                  </a:lnTo>
                  <a:lnTo>
                    <a:pt x="1113511" y="0"/>
                  </a:lnTo>
                  <a:lnTo>
                    <a:pt x="545691" y="1200100"/>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7" name="等腰三角形 21"/>
            <p:cNvSpPr/>
            <p:nvPr userDrawn="1"/>
          </p:nvSpPr>
          <p:spPr>
            <a:xfrm rot="19016716">
              <a:off x="6932975" y="1332339"/>
              <a:ext cx="813578" cy="55312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Lst>
              <a:ahLst/>
              <a:cxnLst>
                <a:cxn ang="0">
                  <a:pos x="connsiteX0-1" y="connsiteY0-2"/>
                </a:cxn>
                <a:cxn ang="0">
                  <a:pos x="connsiteX1-3" y="connsiteY1-4"/>
                </a:cxn>
                <a:cxn ang="0">
                  <a:pos x="connsiteX2-5" y="connsiteY2-6"/>
                </a:cxn>
                <a:cxn ang="0">
                  <a:pos x="connsiteX3-7" y="connsiteY3-8"/>
                </a:cxn>
              </a:cxnLst>
              <a:rect l="l" t="t" r="r" b="b"/>
              <a:pathLst>
                <a:path w="1209070" h="1401450">
                  <a:moveTo>
                    <a:pt x="302414" y="1401450"/>
                  </a:moveTo>
                  <a:lnTo>
                    <a:pt x="0" y="1"/>
                  </a:lnTo>
                  <a:lnTo>
                    <a:pt x="1209069" y="699361"/>
                  </a:lnTo>
                  <a:lnTo>
                    <a:pt x="302414" y="140145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8" name="等腰三角形 21"/>
            <p:cNvSpPr/>
            <p:nvPr userDrawn="1"/>
          </p:nvSpPr>
          <p:spPr>
            <a:xfrm rot="19016716">
              <a:off x="6404298" y="1055749"/>
              <a:ext cx="493101" cy="56486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Lst>
              <a:ahLst/>
              <a:cxnLst>
                <a:cxn ang="0">
                  <a:pos x="connsiteX0-1" y="connsiteY0-2"/>
                </a:cxn>
                <a:cxn ang="0">
                  <a:pos x="connsiteX1-3" y="connsiteY1-4"/>
                </a:cxn>
                <a:cxn ang="0">
                  <a:pos x="connsiteX2-5" y="connsiteY2-6"/>
                </a:cxn>
                <a:cxn ang="0">
                  <a:pos x="connsiteX3-7" y="connsiteY3-8"/>
                </a:cxn>
              </a:cxnLst>
              <a:rect l="l" t="t" r="r" b="b"/>
              <a:pathLst>
                <a:path w="732805" h="1431177">
                  <a:moveTo>
                    <a:pt x="0" y="699715"/>
                  </a:moveTo>
                  <a:lnTo>
                    <a:pt x="242889" y="1"/>
                  </a:lnTo>
                  <a:lnTo>
                    <a:pt x="732804" y="1431176"/>
                  </a:lnTo>
                  <a:lnTo>
                    <a:pt x="0" y="699715"/>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9" name="等腰三角形 21"/>
            <p:cNvSpPr/>
            <p:nvPr userDrawn="1"/>
          </p:nvSpPr>
          <p:spPr>
            <a:xfrm rot="19016716">
              <a:off x="6519455" y="1855065"/>
              <a:ext cx="420702" cy="39939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 name="connsiteX0-89" fmla="*/ 0 w 732804"/>
                <a:gd name="connsiteY0-90" fmla="*/ 424454 h 1155916"/>
                <a:gd name="connsiteX1-91" fmla="*/ 703793 w 732804"/>
                <a:gd name="connsiteY1-92" fmla="*/ 1 h 1155916"/>
                <a:gd name="connsiteX2-93" fmla="*/ 732804 w 732804"/>
                <a:gd name="connsiteY2-94" fmla="*/ 1155915 h 1155916"/>
                <a:gd name="connsiteX3-95" fmla="*/ 0 w 732804"/>
                <a:gd name="connsiteY3-96" fmla="*/ 424454 h 1155916"/>
                <a:gd name="connsiteX0-97" fmla="*/ 0 w 703794"/>
                <a:gd name="connsiteY0-98" fmla="*/ 424454 h 1436384"/>
                <a:gd name="connsiteX1-99" fmla="*/ 703793 w 703794"/>
                <a:gd name="connsiteY1-100" fmla="*/ 1 h 1436384"/>
                <a:gd name="connsiteX2-101" fmla="*/ 358875 w 703794"/>
                <a:gd name="connsiteY2-102" fmla="*/ 1436384 h 1436384"/>
                <a:gd name="connsiteX3-103" fmla="*/ 0 w 703794"/>
                <a:gd name="connsiteY3-104" fmla="*/ 424454 h 1436384"/>
                <a:gd name="connsiteX0-105" fmla="*/ 0 w 625213"/>
                <a:gd name="connsiteY0-106" fmla="*/ 0 h 1011930"/>
                <a:gd name="connsiteX1-107" fmla="*/ 625212 w 625213"/>
                <a:gd name="connsiteY1-108" fmla="*/ 76158 h 1011930"/>
                <a:gd name="connsiteX2-109" fmla="*/ 358875 w 625213"/>
                <a:gd name="connsiteY2-110" fmla="*/ 1011930 h 1011930"/>
                <a:gd name="connsiteX3-111" fmla="*/ 0 w 625213"/>
                <a:gd name="connsiteY3-112" fmla="*/ 0 h 1011930"/>
              </a:gdLst>
              <a:ahLst/>
              <a:cxnLst>
                <a:cxn ang="0">
                  <a:pos x="connsiteX0-1" y="connsiteY0-2"/>
                </a:cxn>
                <a:cxn ang="0">
                  <a:pos x="connsiteX1-3" y="connsiteY1-4"/>
                </a:cxn>
                <a:cxn ang="0">
                  <a:pos x="connsiteX2-5" y="connsiteY2-6"/>
                </a:cxn>
                <a:cxn ang="0">
                  <a:pos x="connsiteX3-7" y="connsiteY3-8"/>
                </a:cxn>
              </a:cxnLst>
              <a:rect l="l" t="t" r="r" b="b"/>
              <a:pathLst>
                <a:path w="625213" h="1011930">
                  <a:moveTo>
                    <a:pt x="0" y="0"/>
                  </a:moveTo>
                  <a:lnTo>
                    <a:pt x="625212" y="76158"/>
                  </a:lnTo>
                  <a:lnTo>
                    <a:pt x="358875" y="1011930"/>
                  </a:lnTo>
                  <a:lnTo>
                    <a:pt x="0" y="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sp>
        <p:nvSpPr>
          <p:cNvPr id="30" name="矩形 29"/>
          <p:cNvSpPr/>
          <p:nvPr userDrawn="1"/>
        </p:nvSpPr>
        <p:spPr>
          <a:xfrm>
            <a:off x="122659" y="410394"/>
            <a:ext cx="7315293" cy="1029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31" name="等腰三角形 30"/>
          <p:cNvSpPr/>
          <p:nvPr userDrawn="1"/>
        </p:nvSpPr>
        <p:spPr>
          <a:xfrm>
            <a:off x="3960240" y="8453723"/>
            <a:ext cx="3610256" cy="2255307"/>
          </a:xfrm>
          <a:prstGeom prst="triangle">
            <a:avLst>
              <a:gd name="adj" fmla="val 100000"/>
            </a:avLst>
          </a:prstGeom>
          <a:gradFill>
            <a:gsLst>
              <a:gs pos="67000">
                <a:srgbClr val="FFFFFF"/>
              </a:gs>
              <a:gs pos="0">
                <a:srgbClr val="E1EAEF">
                  <a:alpha val="57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nvGrpSpPr>
          <p:cNvPr id="32" name="组合 31"/>
          <p:cNvGrpSpPr/>
          <p:nvPr userDrawn="1"/>
        </p:nvGrpSpPr>
        <p:grpSpPr>
          <a:xfrm>
            <a:off x="3509487" y="2148018"/>
            <a:ext cx="561827" cy="0"/>
            <a:chOff x="5444832" y="1399309"/>
            <a:chExt cx="906097" cy="0"/>
          </a:xfrm>
        </p:grpSpPr>
        <p:cxnSp>
          <p:nvCxnSpPr>
            <p:cNvPr id="33" name="直接连接符 32"/>
            <p:cNvCxnSpPr/>
            <p:nvPr/>
          </p:nvCxnSpPr>
          <p:spPr>
            <a:xfrm>
              <a:off x="5444832" y="1399309"/>
              <a:ext cx="454994" cy="0"/>
            </a:xfrm>
            <a:prstGeom prst="line">
              <a:avLst/>
            </a:prstGeom>
            <a:ln w="57150">
              <a:gradFill>
                <a:gsLst>
                  <a:gs pos="0">
                    <a:srgbClr val="92BFB5"/>
                  </a:gs>
                  <a:gs pos="100000">
                    <a:srgbClr val="52A4A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5895935" y="1399309"/>
              <a:ext cx="454994"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6301977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比较">
    <p:spTree>
      <p:nvGrpSpPr>
        <p:cNvPr id="1" name=""/>
        <p:cNvGrpSpPr/>
        <p:nvPr/>
      </p:nvGrpSpPr>
      <p:grpSpPr>
        <a:xfrm>
          <a:off x="0" y="0"/>
          <a:ext cx="0" cy="0"/>
          <a:chOff x="0" y="0"/>
          <a:chExt cx="0" cy="0"/>
        </a:xfrm>
      </p:grpSpPr>
      <p:grpSp>
        <p:nvGrpSpPr>
          <p:cNvPr id="15" name="组合 14"/>
          <p:cNvGrpSpPr/>
          <p:nvPr userDrawn="1"/>
        </p:nvGrpSpPr>
        <p:grpSpPr>
          <a:xfrm flipH="1" flipV="1">
            <a:off x="-9886" y="8453722"/>
            <a:ext cx="694565" cy="1796223"/>
            <a:chOff x="1565992" y="3100101"/>
            <a:chExt cx="1406469" cy="2632106"/>
          </a:xfrm>
        </p:grpSpPr>
        <p:sp>
          <p:nvSpPr>
            <p:cNvPr id="16" name="等腰三角形 26"/>
            <p:cNvSpPr/>
            <p:nvPr userDrawn="1"/>
          </p:nvSpPr>
          <p:spPr>
            <a:xfrm flipV="1">
              <a:off x="1565992" y="3111145"/>
              <a:ext cx="1406469" cy="2621062"/>
            </a:xfrm>
            <a:custGeom>
              <a:avLst/>
              <a:gdLst>
                <a:gd name="connsiteX0" fmla="*/ 0 w 1406469"/>
                <a:gd name="connsiteY0" fmla="*/ 3476740 h 3476740"/>
                <a:gd name="connsiteX1" fmla="*/ 1406469 w 1406469"/>
                <a:gd name="connsiteY1" fmla="*/ 0 h 3476740"/>
                <a:gd name="connsiteX2" fmla="*/ 1406469 w 1406469"/>
                <a:gd name="connsiteY2" fmla="*/ 3476740 h 3476740"/>
                <a:gd name="connsiteX3" fmla="*/ 0 w 1406469"/>
                <a:gd name="connsiteY3" fmla="*/ 3476740 h 3476740"/>
                <a:gd name="connsiteX0-1" fmla="*/ 0 w 1406469"/>
                <a:gd name="connsiteY0-2" fmla="*/ 3476740 h 3476740"/>
                <a:gd name="connsiteX1-3" fmla="*/ 1406469 w 1406469"/>
                <a:gd name="connsiteY1-4" fmla="*/ 0 h 3476740"/>
                <a:gd name="connsiteX2-5" fmla="*/ 1400412 w 1406469"/>
                <a:gd name="connsiteY2-6" fmla="*/ 881316 h 3476740"/>
                <a:gd name="connsiteX3-7" fmla="*/ 1406469 w 1406469"/>
                <a:gd name="connsiteY3-8" fmla="*/ 3476740 h 3476740"/>
                <a:gd name="connsiteX4" fmla="*/ 0 w 1406469"/>
                <a:gd name="connsiteY4" fmla="*/ 3476740 h 3476740"/>
                <a:gd name="connsiteX0-9" fmla="*/ 0 w 1406469"/>
                <a:gd name="connsiteY0-10" fmla="*/ 3476740 h 3476740"/>
                <a:gd name="connsiteX1-11" fmla="*/ 1058581 w 1406469"/>
                <a:gd name="connsiteY1-12" fmla="*/ 855678 h 3476740"/>
                <a:gd name="connsiteX2-13" fmla="*/ 1406469 w 1406469"/>
                <a:gd name="connsiteY2-14" fmla="*/ 0 h 3476740"/>
                <a:gd name="connsiteX3-15" fmla="*/ 1400412 w 1406469"/>
                <a:gd name="connsiteY3-16" fmla="*/ 881316 h 3476740"/>
                <a:gd name="connsiteX4-17" fmla="*/ 1406469 w 1406469"/>
                <a:gd name="connsiteY4-18" fmla="*/ 3476740 h 3476740"/>
                <a:gd name="connsiteX5" fmla="*/ 0 w 1406469"/>
                <a:gd name="connsiteY5" fmla="*/ 3476740 h 3476740"/>
                <a:gd name="connsiteX0-19" fmla="*/ 0 w 1406469"/>
                <a:gd name="connsiteY0-20" fmla="*/ 2621062 h 2621062"/>
                <a:gd name="connsiteX1-21" fmla="*/ 1058581 w 1406469"/>
                <a:gd name="connsiteY1-22" fmla="*/ 0 h 2621062"/>
                <a:gd name="connsiteX2-23" fmla="*/ 1400412 w 1406469"/>
                <a:gd name="connsiteY2-24" fmla="*/ 25638 h 2621062"/>
                <a:gd name="connsiteX3-25" fmla="*/ 1406469 w 1406469"/>
                <a:gd name="connsiteY3-26" fmla="*/ 2621062 h 2621062"/>
                <a:gd name="connsiteX4-27" fmla="*/ 0 w 1406469"/>
                <a:gd name="connsiteY4-28" fmla="*/ 2621062 h 262106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406469" h="2621062">
                  <a:moveTo>
                    <a:pt x="0" y="2621062"/>
                  </a:moveTo>
                  <a:lnTo>
                    <a:pt x="1058581" y="0"/>
                  </a:lnTo>
                  <a:lnTo>
                    <a:pt x="1400412" y="25638"/>
                  </a:lnTo>
                  <a:lnTo>
                    <a:pt x="1406469" y="2621062"/>
                  </a:lnTo>
                  <a:lnTo>
                    <a:pt x="0" y="2621062"/>
                  </a:lnTo>
                  <a:close/>
                </a:path>
              </a:pathLst>
            </a:custGeom>
            <a:gradFill>
              <a:gsLst>
                <a:gs pos="76000">
                  <a:srgbClr val="52A4AE"/>
                </a:gs>
                <a:gs pos="37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17" name="等腰三角形 16"/>
            <p:cNvSpPr/>
            <p:nvPr userDrawn="1"/>
          </p:nvSpPr>
          <p:spPr>
            <a:xfrm flipV="1">
              <a:off x="1779353" y="3100101"/>
              <a:ext cx="1175657" cy="1389601"/>
            </a:xfrm>
            <a:prstGeom prst="triangle">
              <a:avLst>
                <a:gd name="adj" fmla="val 100000"/>
              </a:avLst>
            </a:prstGeom>
            <a:gradFill>
              <a:gsLst>
                <a:gs pos="100000">
                  <a:srgbClr val="77B6BF"/>
                </a:gs>
                <a:gs pos="45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grpSp>
        <p:nvGrpSpPr>
          <p:cNvPr id="18" name="组合 17"/>
          <p:cNvGrpSpPr/>
          <p:nvPr userDrawn="1"/>
        </p:nvGrpSpPr>
        <p:grpSpPr>
          <a:xfrm>
            <a:off x="3970998" y="-959286"/>
            <a:ext cx="3588677" cy="5831704"/>
            <a:chOff x="6404298" y="-615311"/>
            <a:chExt cx="5787702" cy="3740603"/>
          </a:xfrm>
        </p:grpSpPr>
        <p:sp>
          <p:nvSpPr>
            <p:cNvPr id="19" name="等腰三角形 18"/>
            <p:cNvSpPr/>
            <p:nvPr userDrawn="1"/>
          </p:nvSpPr>
          <p:spPr>
            <a:xfrm flipV="1">
              <a:off x="9918359" y="-2"/>
              <a:ext cx="2273641" cy="2225843"/>
            </a:xfrm>
            <a:prstGeom prst="triangle">
              <a:avLst>
                <a:gd name="adj" fmla="val 100000"/>
              </a:avLst>
            </a:prstGeom>
            <a:gradFill>
              <a:gsLst>
                <a:gs pos="75000">
                  <a:srgbClr val="5CACCF"/>
                </a:gs>
                <a:gs pos="31000">
                  <a:srgbClr val="B6D3B7"/>
                </a:gs>
              </a:gsLst>
              <a:lin ang="30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0" name="等腰三角形 21"/>
            <p:cNvSpPr/>
            <p:nvPr userDrawn="1"/>
          </p:nvSpPr>
          <p:spPr>
            <a:xfrm>
              <a:off x="7858555" y="613606"/>
              <a:ext cx="1215869" cy="1409798"/>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1175168 w 1175168"/>
                <a:gd name="connsiteY0-170" fmla="*/ 1423350 h 1442358"/>
                <a:gd name="connsiteX1-171" fmla="*/ 446919 w 1175168"/>
                <a:gd name="connsiteY1-172" fmla="*/ 1442358 h 1442358"/>
                <a:gd name="connsiteX2-173" fmla="*/ 0 w 1175168"/>
                <a:gd name="connsiteY2-174" fmla="*/ 0 h 1442358"/>
                <a:gd name="connsiteX3-175" fmla="*/ 1175168 w 1175168"/>
                <a:gd name="connsiteY3-176" fmla="*/ 1423350 h 1442358"/>
                <a:gd name="connsiteX0-177" fmla="*/ 1215869 w 1215869"/>
                <a:gd name="connsiteY0-178" fmla="*/ 1390790 h 1409798"/>
                <a:gd name="connsiteX1-179" fmla="*/ 487620 w 1215869"/>
                <a:gd name="connsiteY1-180" fmla="*/ 1409798 h 1409798"/>
                <a:gd name="connsiteX2-181" fmla="*/ 0 w 1215869"/>
                <a:gd name="connsiteY2-182" fmla="*/ 0 h 1409798"/>
                <a:gd name="connsiteX3-183" fmla="*/ 1215869 w 1215869"/>
                <a:gd name="connsiteY3-184" fmla="*/ 1390790 h 1409798"/>
              </a:gdLst>
              <a:ahLst/>
              <a:cxnLst>
                <a:cxn ang="0">
                  <a:pos x="connsiteX0-1" y="connsiteY0-2"/>
                </a:cxn>
                <a:cxn ang="0">
                  <a:pos x="connsiteX1-3" y="connsiteY1-4"/>
                </a:cxn>
                <a:cxn ang="0">
                  <a:pos x="connsiteX2-5" y="connsiteY2-6"/>
                </a:cxn>
                <a:cxn ang="0">
                  <a:pos x="connsiteX3-7" y="connsiteY3-8"/>
                </a:cxn>
              </a:cxnLst>
              <a:rect l="l" t="t" r="r" b="b"/>
              <a:pathLst>
                <a:path w="1215869" h="1409798">
                  <a:moveTo>
                    <a:pt x="1215869" y="1390790"/>
                  </a:moveTo>
                  <a:lnTo>
                    <a:pt x="487620" y="1409798"/>
                  </a:lnTo>
                  <a:lnTo>
                    <a:pt x="0" y="0"/>
                  </a:lnTo>
                  <a:lnTo>
                    <a:pt x="1215869" y="1390790"/>
                  </a:lnTo>
                  <a:close/>
                </a:path>
              </a:pathLst>
            </a:custGeom>
            <a:gradFill>
              <a:gsLst>
                <a:gs pos="62000">
                  <a:srgbClr val="52A4AE"/>
                </a:gs>
                <a:gs pos="35000">
                  <a:srgbClr val="92BFB5"/>
                </a:gs>
              </a:gsLst>
              <a:lin ang="19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1" name="等腰三角形 21"/>
            <p:cNvSpPr/>
            <p:nvPr userDrawn="1"/>
          </p:nvSpPr>
          <p:spPr>
            <a:xfrm>
              <a:off x="7854306" y="615599"/>
              <a:ext cx="598827" cy="142529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728249 w 728249"/>
                <a:gd name="connsiteY0-170" fmla="*/ 1369482 h 1388490"/>
                <a:gd name="connsiteX1-171" fmla="*/ 0 w 728249"/>
                <a:gd name="connsiteY1-172" fmla="*/ 1388490 h 1388490"/>
                <a:gd name="connsiteX2-173" fmla="*/ 272516 w 728249"/>
                <a:gd name="connsiteY2-174" fmla="*/ 0 h 1388490"/>
                <a:gd name="connsiteX3-175" fmla="*/ 728249 w 728249"/>
                <a:gd name="connsiteY3-176" fmla="*/ 1369482 h 1388490"/>
                <a:gd name="connsiteX0-177" fmla="*/ 487618 w 487618"/>
                <a:gd name="connsiteY0-178" fmla="*/ 1369482 h 1369482"/>
                <a:gd name="connsiteX1-179" fmla="*/ 0 w 487618"/>
                <a:gd name="connsiteY1-180" fmla="*/ 1364427 h 1369482"/>
                <a:gd name="connsiteX2-181" fmla="*/ 31885 w 487618"/>
                <a:gd name="connsiteY2-182" fmla="*/ 0 h 1369482"/>
                <a:gd name="connsiteX3-183" fmla="*/ 487618 w 487618"/>
                <a:gd name="connsiteY3-184" fmla="*/ 1369482 h 1369482"/>
                <a:gd name="connsiteX0-185" fmla="*/ 571839 w 571839"/>
                <a:gd name="connsiteY0-186" fmla="*/ 1369482 h 1376459"/>
                <a:gd name="connsiteX1-187" fmla="*/ 0 w 571839"/>
                <a:gd name="connsiteY1-188" fmla="*/ 1376459 h 1376459"/>
                <a:gd name="connsiteX2-189" fmla="*/ 116106 w 571839"/>
                <a:gd name="connsiteY2-190" fmla="*/ 0 h 1376459"/>
                <a:gd name="connsiteX3-191" fmla="*/ 571839 w 571839"/>
                <a:gd name="connsiteY3-192" fmla="*/ 1369482 h 1376459"/>
                <a:gd name="connsiteX0-193" fmla="*/ 571839 w 571839"/>
                <a:gd name="connsiteY0-194" fmla="*/ 1369482 h 1376459"/>
                <a:gd name="connsiteX1-195" fmla="*/ 0 w 571839"/>
                <a:gd name="connsiteY1-196" fmla="*/ 1376459 h 1376459"/>
                <a:gd name="connsiteX2-197" fmla="*/ 67979 w 571839"/>
                <a:gd name="connsiteY2-198" fmla="*/ 0 h 1376459"/>
                <a:gd name="connsiteX3-199" fmla="*/ 571839 w 571839"/>
                <a:gd name="connsiteY3-200" fmla="*/ 1369482 h 1376459"/>
                <a:gd name="connsiteX0-201" fmla="*/ 598827 w 598827"/>
                <a:gd name="connsiteY0-202" fmla="*/ 1418322 h 1425299"/>
                <a:gd name="connsiteX1-203" fmla="*/ 26988 w 598827"/>
                <a:gd name="connsiteY1-204" fmla="*/ 1425299 h 1425299"/>
                <a:gd name="connsiteX2-205" fmla="*/ 0 w 598827"/>
                <a:gd name="connsiteY2-206" fmla="*/ 0 h 1425299"/>
                <a:gd name="connsiteX3-207" fmla="*/ 598827 w 598827"/>
                <a:gd name="connsiteY3-208" fmla="*/ 1418322 h 1425299"/>
              </a:gdLst>
              <a:ahLst/>
              <a:cxnLst>
                <a:cxn ang="0">
                  <a:pos x="connsiteX0-1" y="connsiteY0-2"/>
                </a:cxn>
                <a:cxn ang="0">
                  <a:pos x="connsiteX1-3" y="connsiteY1-4"/>
                </a:cxn>
                <a:cxn ang="0">
                  <a:pos x="connsiteX2-5" y="connsiteY2-6"/>
                </a:cxn>
                <a:cxn ang="0">
                  <a:pos x="connsiteX3-7" y="connsiteY3-8"/>
                </a:cxn>
              </a:cxnLst>
              <a:rect l="l" t="t" r="r" b="b"/>
              <a:pathLst>
                <a:path w="598827" h="1425299">
                  <a:moveTo>
                    <a:pt x="598827" y="1418322"/>
                  </a:moveTo>
                  <a:lnTo>
                    <a:pt x="26988" y="1425299"/>
                  </a:lnTo>
                  <a:lnTo>
                    <a:pt x="0" y="0"/>
                  </a:lnTo>
                  <a:lnTo>
                    <a:pt x="598827" y="141832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2" name="等腰三角形 21"/>
            <p:cNvSpPr/>
            <p:nvPr userDrawn="1"/>
          </p:nvSpPr>
          <p:spPr>
            <a:xfrm flipV="1">
              <a:off x="10981437" y="1028695"/>
              <a:ext cx="1210563" cy="2096597"/>
            </a:xfrm>
            <a:prstGeom prst="triangle">
              <a:avLst>
                <a:gd name="adj" fmla="val 100000"/>
              </a:avLst>
            </a:prstGeom>
            <a:gradFill>
              <a:gsLst>
                <a:gs pos="63000">
                  <a:srgbClr val="A7D2E5"/>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3" name="等腰三角形 22"/>
            <p:cNvSpPr/>
            <p:nvPr userDrawn="1"/>
          </p:nvSpPr>
          <p:spPr>
            <a:xfrm flipV="1">
              <a:off x="10976024" y="1028694"/>
              <a:ext cx="1210563" cy="980579"/>
            </a:xfrm>
            <a:prstGeom prst="triangle">
              <a:avLst>
                <a:gd name="adj" fmla="val 100000"/>
              </a:avLst>
            </a:prstGeom>
            <a:gradFill>
              <a:gsLst>
                <a:gs pos="65000">
                  <a:srgbClr val="5CACCF"/>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4" name="等腰三角形 21"/>
            <p:cNvSpPr/>
            <p:nvPr userDrawn="1"/>
          </p:nvSpPr>
          <p:spPr>
            <a:xfrm>
              <a:off x="9315405" y="-484853"/>
              <a:ext cx="1697920" cy="276028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Lst>
              <a:ahLst/>
              <a:cxnLst>
                <a:cxn ang="0">
                  <a:pos x="connsiteX0-1" y="connsiteY0-2"/>
                </a:cxn>
                <a:cxn ang="0">
                  <a:pos x="connsiteX1-3" y="connsiteY1-4"/>
                </a:cxn>
                <a:cxn ang="0">
                  <a:pos x="connsiteX2-5" y="connsiteY2-6"/>
                </a:cxn>
                <a:cxn ang="0">
                  <a:pos x="connsiteX3-7" y="connsiteY3-8"/>
                </a:cxn>
              </a:cxnLst>
              <a:rect l="l" t="t" r="r" b="b"/>
              <a:pathLst>
                <a:path w="1697920" h="2760286">
                  <a:moveTo>
                    <a:pt x="0" y="2760286"/>
                  </a:moveTo>
                  <a:lnTo>
                    <a:pt x="77866" y="0"/>
                  </a:lnTo>
                  <a:lnTo>
                    <a:pt x="1697920" y="1535186"/>
                  </a:lnTo>
                  <a:lnTo>
                    <a:pt x="0" y="2760286"/>
                  </a:lnTo>
                  <a:close/>
                </a:path>
              </a:pathLst>
            </a:custGeom>
            <a:gradFill>
              <a:gsLst>
                <a:gs pos="93000">
                  <a:srgbClr val="52A4AE"/>
                </a:gs>
                <a:gs pos="40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5" name="等腰三角形 21"/>
            <p:cNvSpPr/>
            <p:nvPr userDrawn="1"/>
          </p:nvSpPr>
          <p:spPr>
            <a:xfrm>
              <a:off x="7854758" y="-615311"/>
              <a:ext cx="1569062" cy="289749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459311 w 1569062"/>
                <a:gd name="connsiteY0-130" fmla="*/ 2897490 h 2897490"/>
                <a:gd name="connsiteX1-131" fmla="*/ 0 w 1569062"/>
                <a:gd name="connsiteY1-132" fmla="*/ 1229977 h 2897490"/>
                <a:gd name="connsiteX2-133" fmla="*/ 1569062 w 1569062"/>
                <a:gd name="connsiteY2-134" fmla="*/ 0 h 2897490"/>
                <a:gd name="connsiteX3-135" fmla="*/ 1459311 w 1569062"/>
                <a:gd name="connsiteY3-136" fmla="*/ 2897490 h 2897490"/>
              </a:gdLst>
              <a:ahLst/>
              <a:cxnLst>
                <a:cxn ang="0">
                  <a:pos x="connsiteX0-1" y="connsiteY0-2"/>
                </a:cxn>
                <a:cxn ang="0">
                  <a:pos x="connsiteX1-3" y="connsiteY1-4"/>
                </a:cxn>
                <a:cxn ang="0">
                  <a:pos x="connsiteX2-5" y="connsiteY2-6"/>
                </a:cxn>
                <a:cxn ang="0">
                  <a:pos x="connsiteX3-7" y="connsiteY3-8"/>
                </a:cxn>
              </a:cxnLst>
              <a:rect l="l" t="t" r="r" b="b"/>
              <a:pathLst>
                <a:path w="1569062" h="2897490">
                  <a:moveTo>
                    <a:pt x="1459311" y="2897490"/>
                  </a:moveTo>
                  <a:lnTo>
                    <a:pt x="0" y="1229977"/>
                  </a:lnTo>
                  <a:lnTo>
                    <a:pt x="1569062" y="0"/>
                  </a:lnTo>
                  <a:lnTo>
                    <a:pt x="1459311" y="2897490"/>
                  </a:lnTo>
                  <a:close/>
                </a:path>
              </a:pathLst>
            </a:custGeom>
            <a:gradFill>
              <a:gsLst>
                <a:gs pos="100000">
                  <a:srgbClr val="52A4AE"/>
                </a:gs>
                <a:gs pos="37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6" name="等腰三角形 21"/>
            <p:cNvSpPr/>
            <p:nvPr userDrawn="1"/>
          </p:nvSpPr>
          <p:spPr>
            <a:xfrm rot="19016716">
              <a:off x="7429689" y="1625281"/>
              <a:ext cx="749276" cy="4736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Lst>
              <a:ahLst/>
              <a:cxnLst>
                <a:cxn ang="0">
                  <a:pos x="connsiteX0-1" y="connsiteY0-2"/>
                </a:cxn>
                <a:cxn ang="0">
                  <a:pos x="connsiteX1-3" y="connsiteY1-4"/>
                </a:cxn>
                <a:cxn ang="0">
                  <a:pos x="connsiteX2-5" y="connsiteY2-6"/>
                </a:cxn>
                <a:cxn ang="0">
                  <a:pos x="connsiteX3-7" y="connsiteY3-8"/>
                </a:cxn>
              </a:cxnLst>
              <a:rect l="l" t="t" r="r" b="b"/>
              <a:pathLst>
                <a:path w="1113510" h="1200099">
                  <a:moveTo>
                    <a:pt x="545691" y="1200100"/>
                  </a:moveTo>
                  <a:lnTo>
                    <a:pt x="0" y="287234"/>
                  </a:lnTo>
                  <a:lnTo>
                    <a:pt x="1113511" y="0"/>
                  </a:lnTo>
                  <a:lnTo>
                    <a:pt x="545691" y="1200100"/>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7" name="等腰三角形 21"/>
            <p:cNvSpPr/>
            <p:nvPr userDrawn="1"/>
          </p:nvSpPr>
          <p:spPr>
            <a:xfrm rot="19016716">
              <a:off x="6932975" y="1332339"/>
              <a:ext cx="813578" cy="55312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Lst>
              <a:ahLst/>
              <a:cxnLst>
                <a:cxn ang="0">
                  <a:pos x="connsiteX0-1" y="connsiteY0-2"/>
                </a:cxn>
                <a:cxn ang="0">
                  <a:pos x="connsiteX1-3" y="connsiteY1-4"/>
                </a:cxn>
                <a:cxn ang="0">
                  <a:pos x="connsiteX2-5" y="connsiteY2-6"/>
                </a:cxn>
                <a:cxn ang="0">
                  <a:pos x="connsiteX3-7" y="connsiteY3-8"/>
                </a:cxn>
              </a:cxnLst>
              <a:rect l="l" t="t" r="r" b="b"/>
              <a:pathLst>
                <a:path w="1209070" h="1401450">
                  <a:moveTo>
                    <a:pt x="302414" y="1401450"/>
                  </a:moveTo>
                  <a:lnTo>
                    <a:pt x="0" y="1"/>
                  </a:lnTo>
                  <a:lnTo>
                    <a:pt x="1209069" y="699361"/>
                  </a:lnTo>
                  <a:lnTo>
                    <a:pt x="302414" y="140145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8" name="等腰三角形 21"/>
            <p:cNvSpPr/>
            <p:nvPr userDrawn="1"/>
          </p:nvSpPr>
          <p:spPr>
            <a:xfrm rot="19016716">
              <a:off x="6404298" y="1055749"/>
              <a:ext cx="493101" cy="56486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Lst>
              <a:ahLst/>
              <a:cxnLst>
                <a:cxn ang="0">
                  <a:pos x="connsiteX0-1" y="connsiteY0-2"/>
                </a:cxn>
                <a:cxn ang="0">
                  <a:pos x="connsiteX1-3" y="connsiteY1-4"/>
                </a:cxn>
                <a:cxn ang="0">
                  <a:pos x="connsiteX2-5" y="connsiteY2-6"/>
                </a:cxn>
                <a:cxn ang="0">
                  <a:pos x="connsiteX3-7" y="connsiteY3-8"/>
                </a:cxn>
              </a:cxnLst>
              <a:rect l="l" t="t" r="r" b="b"/>
              <a:pathLst>
                <a:path w="732805" h="1431177">
                  <a:moveTo>
                    <a:pt x="0" y="699715"/>
                  </a:moveTo>
                  <a:lnTo>
                    <a:pt x="242889" y="1"/>
                  </a:lnTo>
                  <a:lnTo>
                    <a:pt x="732804" y="1431176"/>
                  </a:lnTo>
                  <a:lnTo>
                    <a:pt x="0" y="699715"/>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29" name="等腰三角形 21"/>
            <p:cNvSpPr/>
            <p:nvPr userDrawn="1"/>
          </p:nvSpPr>
          <p:spPr>
            <a:xfrm rot="19016716">
              <a:off x="6519455" y="1855065"/>
              <a:ext cx="420702" cy="39939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 name="connsiteX0-89" fmla="*/ 0 w 732804"/>
                <a:gd name="connsiteY0-90" fmla="*/ 424454 h 1155916"/>
                <a:gd name="connsiteX1-91" fmla="*/ 703793 w 732804"/>
                <a:gd name="connsiteY1-92" fmla="*/ 1 h 1155916"/>
                <a:gd name="connsiteX2-93" fmla="*/ 732804 w 732804"/>
                <a:gd name="connsiteY2-94" fmla="*/ 1155915 h 1155916"/>
                <a:gd name="connsiteX3-95" fmla="*/ 0 w 732804"/>
                <a:gd name="connsiteY3-96" fmla="*/ 424454 h 1155916"/>
                <a:gd name="connsiteX0-97" fmla="*/ 0 w 703794"/>
                <a:gd name="connsiteY0-98" fmla="*/ 424454 h 1436384"/>
                <a:gd name="connsiteX1-99" fmla="*/ 703793 w 703794"/>
                <a:gd name="connsiteY1-100" fmla="*/ 1 h 1436384"/>
                <a:gd name="connsiteX2-101" fmla="*/ 358875 w 703794"/>
                <a:gd name="connsiteY2-102" fmla="*/ 1436384 h 1436384"/>
                <a:gd name="connsiteX3-103" fmla="*/ 0 w 703794"/>
                <a:gd name="connsiteY3-104" fmla="*/ 424454 h 1436384"/>
                <a:gd name="connsiteX0-105" fmla="*/ 0 w 625213"/>
                <a:gd name="connsiteY0-106" fmla="*/ 0 h 1011930"/>
                <a:gd name="connsiteX1-107" fmla="*/ 625212 w 625213"/>
                <a:gd name="connsiteY1-108" fmla="*/ 76158 h 1011930"/>
                <a:gd name="connsiteX2-109" fmla="*/ 358875 w 625213"/>
                <a:gd name="connsiteY2-110" fmla="*/ 1011930 h 1011930"/>
                <a:gd name="connsiteX3-111" fmla="*/ 0 w 625213"/>
                <a:gd name="connsiteY3-112" fmla="*/ 0 h 1011930"/>
              </a:gdLst>
              <a:ahLst/>
              <a:cxnLst>
                <a:cxn ang="0">
                  <a:pos x="connsiteX0-1" y="connsiteY0-2"/>
                </a:cxn>
                <a:cxn ang="0">
                  <a:pos x="connsiteX1-3" y="connsiteY1-4"/>
                </a:cxn>
                <a:cxn ang="0">
                  <a:pos x="connsiteX2-5" y="connsiteY2-6"/>
                </a:cxn>
                <a:cxn ang="0">
                  <a:pos x="connsiteX3-7" y="connsiteY3-8"/>
                </a:cxn>
              </a:cxnLst>
              <a:rect l="l" t="t" r="r" b="b"/>
              <a:pathLst>
                <a:path w="625213" h="1011930">
                  <a:moveTo>
                    <a:pt x="0" y="0"/>
                  </a:moveTo>
                  <a:lnTo>
                    <a:pt x="625212" y="76158"/>
                  </a:lnTo>
                  <a:lnTo>
                    <a:pt x="358875" y="1011930"/>
                  </a:lnTo>
                  <a:lnTo>
                    <a:pt x="0" y="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grpSp>
      <p:sp>
        <p:nvSpPr>
          <p:cNvPr id="30" name="矩形 29"/>
          <p:cNvSpPr/>
          <p:nvPr userDrawn="1"/>
        </p:nvSpPr>
        <p:spPr>
          <a:xfrm>
            <a:off x="122659" y="410394"/>
            <a:ext cx="7315293" cy="1029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31" name="等腰三角形 30"/>
          <p:cNvSpPr/>
          <p:nvPr userDrawn="1"/>
        </p:nvSpPr>
        <p:spPr>
          <a:xfrm>
            <a:off x="3960240" y="8453723"/>
            <a:ext cx="3610256" cy="2255307"/>
          </a:xfrm>
          <a:prstGeom prst="triangle">
            <a:avLst>
              <a:gd name="adj" fmla="val 100000"/>
            </a:avLst>
          </a:prstGeom>
          <a:gradFill>
            <a:gsLst>
              <a:gs pos="67000">
                <a:srgbClr val="FFFFFF"/>
              </a:gs>
              <a:gs pos="0">
                <a:srgbClr val="E1EAEF">
                  <a:alpha val="57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Tree>
    <p:extLst>
      <p:ext uri="{BB962C8B-B14F-4D97-AF65-F5344CB8AC3E}">
        <p14:creationId xmlns:p14="http://schemas.microsoft.com/office/powerpoint/2010/main" val="111102216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826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7559675" cy="10691813"/>
          </a:xfrm>
          <a:prstGeom prst="rect">
            <a:avLst/>
          </a:prstGeom>
        </p:spPr>
        <p:txBody>
          <a:bodyPr/>
          <a:lstStyle/>
          <a:p>
            <a:endParaRPr lang="en-US"/>
          </a:p>
        </p:txBody>
      </p:sp>
    </p:spTree>
    <p:extLst>
      <p:ext uri="{BB962C8B-B14F-4D97-AF65-F5344CB8AC3E}">
        <p14:creationId xmlns:p14="http://schemas.microsoft.com/office/powerpoint/2010/main" val="17415686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77984" y="142312"/>
            <a:ext cx="6803708" cy="2351209"/>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377984" y="2494756"/>
            <a:ext cx="6803708" cy="8197057"/>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3"/>
          <p:cNvSpPr>
            <a:spLocks noGrp="1"/>
          </p:cNvSpPr>
          <p:nvPr>
            <p:ph type="sldNum" sz="quarter" idx="10"/>
          </p:nvPr>
        </p:nvSpPr>
        <p:spPr>
          <a:xfrm>
            <a:off x="3653843" y="9622632"/>
            <a:ext cx="1763924" cy="574190"/>
          </a:xfrm>
          <a:prstGeom prst="rect">
            <a:avLst/>
          </a:prstGeom>
        </p:spPr>
        <p:txBody>
          <a:bodyPr/>
          <a:lstStyle>
            <a:lvl1pPr>
              <a:defRPr/>
            </a:lvl1pPr>
          </a:lstStyle>
          <a:p>
            <a:pPr>
              <a:defRPr/>
            </a:pPr>
            <a:fld id="{26100EF5-06DC-4874-8070-4431634703C4}" type="slidenum">
              <a:rPr lang="zh-CN" altLang="zh-CN"/>
              <a:t>‹#›</a:t>
            </a:fld>
            <a:endParaRPr lang="zh-CN" altLang="zh-CN"/>
          </a:p>
        </p:txBody>
      </p:sp>
    </p:spTree>
    <p:extLst>
      <p:ext uri="{BB962C8B-B14F-4D97-AF65-F5344CB8AC3E}">
        <p14:creationId xmlns:p14="http://schemas.microsoft.com/office/powerpoint/2010/main" val="7113196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77984" y="142312"/>
            <a:ext cx="6803708" cy="2351209"/>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377984" y="2494756"/>
            <a:ext cx="6803708" cy="8197057"/>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3"/>
          <p:cNvSpPr>
            <a:spLocks noGrp="1"/>
          </p:cNvSpPr>
          <p:nvPr>
            <p:ph type="sldNum" sz="quarter" idx="10"/>
          </p:nvPr>
        </p:nvSpPr>
        <p:spPr>
          <a:xfrm>
            <a:off x="3653843" y="9622632"/>
            <a:ext cx="1763924" cy="574190"/>
          </a:xfrm>
          <a:prstGeom prst="rect">
            <a:avLst/>
          </a:prstGeom>
        </p:spPr>
        <p:txBody>
          <a:bodyPr/>
          <a:lstStyle>
            <a:lvl1pPr>
              <a:defRPr/>
            </a:lvl1pPr>
          </a:lstStyle>
          <a:p>
            <a:pPr>
              <a:defRPr/>
            </a:pPr>
            <a:fld id="{26100EF5-06DC-4874-8070-4431634703C4}" type="slidenum">
              <a:rPr lang="zh-CN" altLang="zh-CN"/>
              <a:t>‹#›</a:t>
            </a:fld>
            <a:endParaRPr lang="zh-CN" altLang="zh-CN"/>
          </a:p>
        </p:txBody>
      </p:sp>
      <p:sp>
        <p:nvSpPr>
          <p:cNvPr id="6" name="TextBox 5"/>
          <p:cNvSpPr txBox="1"/>
          <p:nvPr userDrawn="1"/>
        </p:nvSpPr>
        <p:spPr>
          <a:xfrm>
            <a:off x="66659" y="10507177"/>
            <a:ext cx="1116218" cy="123111"/>
          </a:xfrm>
          <a:prstGeom prst="rect">
            <a:avLst/>
          </a:prstGeom>
          <a:noFill/>
        </p:spPr>
        <p:txBody>
          <a:bodyPr wrap="square" rtlCol="0">
            <a:spAutoFit/>
          </a:bodyPr>
          <a:lstStyle/>
          <a:p>
            <a:pPr marL="0" marR="0" lvl="0" indent="0" defTabSz="567019" eaLnBrk="1" fontAlgn="auto" latinLnBrk="0" hangingPunct="1">
              <a:lnSpc>
                <a:spcPct val="2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prstClr val="black"/>
                </a:solidFill>
                <a:effectLst/>
                <a:uLnTx/>
                <a:uFillTx/>
                <a:hlinkClick r:id="rId2"/>
              </a:rPr>
              <a:t>PPT</a:t>
            </a:r>
            <a:r>
              <a:rPr kumimoji="0" lang="zh-CN" altLang="en-US" sz="100" b="0" i="0" u="none" strike="noStrike" kern="0" cap="none" spc="0" normalizeH="0" baseline="0" noProof="0" dirty="0" smtClean="0">
                <a:ln>
                  <a:noFill/>
                </a:ln>
                <a:solidFill>
                  <a:prstClr val="black"/>
                </a:solidFill>
                <a:effectLst/>
                <a:uLnTx/>
                <a:uFillTx/>
                <a:hlinkClick r:id="rId2"/>
              </a:rPr>
              <a:t>模板</a:t>
            </a:r>
            <a:r>
              <a:rPr kumimoji="0" lang="zh-CN" altLang="en-US" sz="100" b="0" i="0" u="none" strike="noStrike" kern="0" cap="none" spc="0" normalizeH="0" baseline="0" noProof="0" dirty="0" smtClean="0">
                <a:ln>
                  <a:noFill/>
                </a:ln>
                <a:solidFill>
                  <a:prstClr val="black"/>
                </a:solidFill>
                <a:effectLst/>
                <a:uLnTx/>
                <a:uFillTx/>
              </a:rPr>
              <a:t> </a:t>
            </a:r>
            <a:r>
              <a:rPr kumimoji="0" lang="en-US" altLang="zh-CN" sz="100" b="0" i="0" u="none" strike="noStrike" kern="0" cap="none" spc="0" normalizeH="0" baseline="0" noProof="0" dirty="0" smtClean="0">
                <a:ln>
                  <a:noFill/>
                </a:ln>
                <a:solidFill>
                  <a:prstClr val="black"/>
                </a:solidFill>
                <a:effectLst/>
                <a:uLnTx/>
                <a:uFillTx/>
              </a:rPr>
              <a:t>http://www.www.2ppt.com.com/moban/</a:t>
            </a:r>
            <a:r>
              <a:rPr kumimoji="0" lang="zh-CN" altLang="en-US" sz="100" b="0" i="0" u="none" strike="noStrike" kern="0" cap="none" spc="0" normalizeH="0" baseline="0" noProof="0" dirty="0" smtClean="0">
                <a:ln>
                  <a:noFill/>
                </a:ln>
                <a:solidFill>
                  <a:prstClr val="black"/>
                </a:solidFill>
                <a:effectLst/>
                <a:uLnTx/>
                <a:uFillTx/>
              </a:rPr>
              <a:t> </a:t>
            </a:r>
            <a:endParaRPr kumimoji="0" lang="en-US" altLang="zh-CN" sz="100" b="0" i="0" u="none" strike="noStrike" kern="0" cap="none" spc="0" normalizeH="0" baseline="0" noProof="0" dirty="0" smtClean="0">
              <a:ln>
                <a:noFill/>
              </a:ln>
              <a:solidFill>
                <a:prstClr val="black"/>
              </a:solidFill>
              <a:effectLst/>
              <a:uLnTx/>
              <a:uFillTx/>
            </a:endParaRPr>
          </a:p>
        </p:txBody>
      </p:sp>
    </p:spTree>
    <p:extLst>
      <p:ext uri="{BB962C8B-B14F-4D97-AF65-F5344CB8AC3E}">
        <p14:creationId xmlns:p14="http://schemas.microsoft.com/office/powerpoint/2010/main" val="34784782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4830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8740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45684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a:off x="0" y="0"/>
            <a:ext cx="7559675" cy="1069181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3" name="矩形 2"/>
          <p:cNvSpPr/>
          <p:nvPr userDrawn="1"/>
        </p:nvSpPr>
        <p:spPr>
          <a:xfrm>
            <a:off x="0" y="0"/>
            <a:ext cx="7559675" cy="10691813"/>
          </a:xfrm>
          <a:prstGeom prst="rect">
            <a:avLst/>
          </a:prstGeom>
          <a:gradFill>
            <a:gsLst>
              <a:gs pos="67000">
                <a:srgbClr val="FFFFFF"/>
              </a:gs>
              <a:gs pos="0">
                <a:srgbClr val="E1EAE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4" name="等腰三角形 3"/>
          <p:cNvSpPr/>
          <p:nvPr userDrawn="1"/>
        </p:nvSpPr>
        <p:spPr>
          <a:xfrm>
            <a:off x="3960240" y="8453723"/>
            <a:ext cx="3610256" cy="2255307"/>
          </a:xfrm>
          <a:prstGeom prst="triangle">
            <a:avLst>
              <a:gd name="adj" fmla="val 100000"/>
            </a:avLst>
          </a:prstGeom>
          <a:gradFill>
            <a:gsLst>
              <a:gs pos="67000">
                <a:srgbClr val="FFFFFF"/>
              </a:gs>
              <a:gs pos="0">
                <a:srgbClr val="E1EAEF">
                  <a:alpha val="57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Tree>
    <p:extLst>
      <p:ext uri="{BB962C8B-B14F-4D97-AF65-F5344CB8AC3E}">
        <p14:creationId xmlns:p14="http://schemas.microsoft.com/office/powerpoint/2010/main" val="201715799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49" r:id="rId19"/>
  </p:sldLayoutIdLst>
  <p:timing>
    <p:tnLst>
      <p:par>
        <p:cTn id="1" dur="indefinite" restart="never" nodeType="tmRoot"/>
      </p:par>
    </p:tnLst>
  </p:timing>
  <p:txStyles>
    <p:titleStyle>
      <a:lvl1pPr algn="l" defTabSz="567019" rtl="0" eaLnBrk="1" latinLnBrk="0" hangingPunct="1">
        <a:lnSpc>
          <a:spcPct val="90000"/>
        </a:lnSpc>
        <a:spcBef>
          <a:spcPct val="0"/>
        </a:spcBef>
        <a:buNone/>
        <a:defRPr sz="2728" kern="1200">
          <a:solidFill>
            <a:schemeClr val="tx1"/>
          </a:solidFill>
          <a:latin typeface="+mj-lt"/>
          <a:ea typeface="+mj-ea"/>
          <a:cs typeface="+mj-cs"/>
        </a:defRPr>
      </a:lvl1pPr>
    </p:titleStyle>
    <p:bodyStyle>
      <a:lvl1pPr marL="141755" indent="-141755" algn="l" defTabSz="567019" rtl="0" eaLnBrk="1" latinLnBrk="0" hangingPunct="1">
        <a:lnSpc>
          <a:spcPct val="90000"/>
        </a:lnSpc>
        <a:spcBef>
          <a:spcPts val="620"/>
        </a:spcBef>
        <a:buFont typeface="Arial" panose="020B0604020202020204" pitchFamily="34" charset="0"/>
        <a:buChar char="•"/>
        <a:defRPr sz="1736" kern="1200">
          <a:solidFill>
            <a:schemeClr val="tx1"/>
          </a:solidFill>
          <a:latin typeface="+mn-lt"/>
          <a:ea typeface="+mn-ea"/>
          <a:cs typeface="+mn-cs"/>
        </a:defRPr>
      </a:lvl1pPr>
      <a:lvl2pPr marL="425265" indent="-141755" algn="l" defTabSz="567019" rtl="0" eaLnBrk="1" latinLnBrk="0" hangingPunct="1">
        <a:lnSpc>
          <a:spcPct val="90000"/>
        </a:lnSpc>
        <a:spcBef>
          <a:spcPts val="310"/>
        </a:spcBef>
        <a:buFont typeface="Arial" panose="020B0604020202020204" pitchFamily="34" charset="0"/>
        <a:buChar char="•"/>
        <a:defRPr sz="1488" kern="1200">
          <a:solidFill>
            <a:schemeClr val="tx1"/>
          </a:solidFill>
          <a:latin typeface="+mn-lt"/>
          <a:ea typeface="+mn-ea"/>
          <a:cs typeface="+mn-cs"/>
        </a:defRPr>
      </a:lvl2pPr>
      <a:lvl3pPr marL="708774" indent="-141755" algn="l" defTabSz="567019" rtl="0" eaLnBrk="1" latinLnBrk="0" hangingPunct="1">
        <a:lnSpc>
          <a:spcPct val="90000"/>
        </a:lnSpc>
        <a:spcBef>
          <a:spcPts val="310"/>
        </a:spcBef>
        <a:buFont typeface="Arial" panose="020B0604020202020204" pitchFamily="34" charset="0"/>
        <a:buChar char="•"/>
        <a:defRPr sz="1240" kern="1200">
          <a:solidFill>
            <a:schemeClr val="tx1"/>
          </a:solidFill>
          <a:latin typeface="+mn-lt"/>
          <a:ea typeface="+mn-ea"/>
          <a:cs typeface="+mn-cs"/>
        </a:defRPr>
      </a:lvl3pPr>
      <a:lvl4pPr marL="992284"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4pPr>
      <a:lvl5pPr marL="1275794"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p:bodyStyle>
    <p:otherStyle>
      <a:defPPr>
        <a:defRPr lang="zh-CN"/>
      </a:defPPr>
      <a:lvl1pPr marL="0" algn="l" defTabSz="567019" rtl="0" eaLnBrk="1" latinLnBrk="0" hangingPunct="1">
        <a:defRPr sz="1116" kern="1200">
          <a:solidFill>
            <a:schemeClr val="tx1"/>
          </a:solidFill>
          <a:latin typeface="+mn-lt"/>
          <a:ea typeface="+mn-ea"/>
          <a:cs typeface="+mn-cs"/>
        </a:defRPr>
      </a:lvl1pPr>
      <a:lvl2pPr marL="283510" algn="l" defTabSz="567019" rtl="0" eaLnBrk="1" latinLnBrk="0" hangingPunct="1">
        <a:defRPr sz="1116" kern="1200">
          <a:solidFill>
            <a:schemeClr val="tx1"/>
          </a:solidFill>
          <a:latin typeface="+mn-lt"/>
          <a:ea typeface="+mn-ea"/>
          <a:cs typeface="+mn-cs"/>
        </a:defRPr>
      </a:lvl2pPr>
      <a:lvl3pPr marL="567019" algn="l" defTabSz="567019" rtl="0" eaLnBrk="1" latinLnBrk="0" hangingPunct="1">
        <a:defRPr sz="1116" kern="1200">
          <a:solidFill>
            <a:schemeClr val="tx1"/>
          </a:solidFill>
          <a:latin typeface="+mn-lt"/>
          <a:ea typeface="+mn-ea"/>
          <a:cs typeface="+mn-cs"/>
        </a:defRPr>
      </a:lvl3pPr>
      <a:lvl4pPr marL="850529" algn="l" defTabSz="567019" rtl="0" eaLnBrk="1" latinLnBrk="0" hangingPunct="1">
        <a:defRPr sz="1116" kern="1200">
          <a:solidFill>
            <a:schemeClr val="tx1"/>
          </a:solidFill>
          <a:latin typeface="+mn-lt"/>
          <a:ea typeface="+mn-ea"/>
          <a:cs typeface="+mn-cs"/>
        </a:defRPr>
      </a:lvl4pPr>
      <a:lvl5pPr marL="1134039" algn="l" defTabSz="567019" rtl="0" eaLnBrk="1" latinLnBrk="0" hangingPunct="1">
        <a:defRPr sz="1116" kern="1200">
          <a:solidFill>
            <a:schemeClr val="tx1"/>
          </a:solidFill>
          <a:latin typeface="+mn-lt"/>
          <a:ea typeface="+mn-ea"/>
          <a:cs typeface="+mn-cs"/>
        </a:defRPr>
      </a:lvl5pPr>
      <a:lvl6pPr marL="1417549" algn="l" defTabSz="567019" rtl="0" eaLnBrk="1" latinLnBrk="0" hangingPunct="1">
        <a:defRPr sz="1116" kern="1200">
          <a:solidFill>
            <a:schemeClr val="tx1"/>
          </a:solidFill>
          <a:latin typeface="+mn-lt"/>
          <a:ea typeface="+mn-ea"/>
          <a:cs typeface="+mn-cs"/>
        </a:defRPr>
      </a:lvl6pPr>
      <a:lvl7pPr marL="1701058" algn="l" defTabSz="567019" rtl="0" eaLnBrk="1" latinLnBrk="0" hangingPunct="1">
        <a:defRPr sz="1116" kern="1200">
          <a:solidFill>
            <a:schemeClr val="tx1"/>
          </a:solidFill>
          <a:latin typeface="+mn-lt"/>
          <a:ea typeface="+mn-ea"/>
          <a:cs typeface="+mn-cs"/>
        </a:defRPr>
      </a:lvl7pPr>
      <a:lvl8pPr marL="1984568" algn="l" defTabSz="567019" rtl="0" eaLnBrk="1" latinLnBrk="0" hangingPunct="1">
        <a:defRPr sz="1116" kern="1200">
          <a:solidFill>
            <a:schemeClr val="tx1"/>
          </a:solidFill>
          <a:latin typeface="+mn-lt"/>
          <a:ea typeface="+mn-ea"/>
          <a:cs typeface="+mn-cs"/>
        </a:defRPr>
      </a:lvl8pPr>
      <a:lvl9pPr marL="2268078" algn="l" defTabSz="567019" rtl="0" eaLnBrk="1" latinLnBrk="0" hangingPunct="1">
        <a:defRPr sz="111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a:off x="0" y="0"/>
            <a:ext cx="7559675" cy="1069181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3" name="矩形 2"/>
          <p:cNvSpPr/>
          <p:nvPr userDrawn="1"/>
        </p:nvSpPr>
        <p:spPr>
          <a:xfrm>
            <a:off x="0" y="0"/>
            <a:ext cx="7559675" cy="10691813"/>
          </a:xfrm>
          <a:prstGeom prst="rect">
            <a:avLst/>
          </a:prstGeom>
          <a:gradFill>
            <a:gsLst>
              <a:gs pos="67000">
                <a:srgbClr val="FFFFFF"/>
              </a:gs>
              <a:gs pos="0">
                <a:srgbClr val="E1EAE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
        <p:nvSpPr>
          <p:cNvPr id="4" name="等腰三角形 3"/>
          <p:cNvSpPr/>
          <p:nvPr userDrawn="1"/>
        </p:nvSpPr>
        <p:spPr>
          <a:xfrm>
            <a:off x="3960240" y="8453723"/>
            <a:ext cx="3610256" cy="2255307"/>
          </a:xfrm>
          <a:prstGeom prst="triangle">
            <a:avLst>
              <a:gd name="adj" fmla="val 100000"/>
            </a:avLst>
          </a:prstGeom>
          <a:gradFill>
            <a:gsLst>
              <a:gs pos="67000">
                <a:srgbClr val="FFFFFF"/>
              </a:gs>
              <a:gs pos="0">
                <a:srgbClr val="E1EAEF">
                  <a:alpha val="57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p>
        </p:txBody>
      </p:sp>
    </p:spTree>
    <p:extLst>
      <p:ext uri="{BB962C8B-B14F-4D97-AF65-F5344CB8AC3E}">
        <p14:creationId xmlns:p14="http://schemas.microsoft.com/office/powerpoint/2010/main" val="397339178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iming>
    <p:tnLst>
      <p:par>
        <p:cTn id="1" dur="indefinite" restart="never" nodeType="tmRoot"/>
      </p:par>
    </p:tnLst>
  </p:timing>
  <p:txStyles>
    <p:titleStyle>
      <a:lvl1pPr algn="l" defTabSz="567019" rtl="0" eaLnBrk="1" latinLnBrk="0" hangingPunct="1">
        <a:lnSpc>
          <a:spcPct val="90000"/>
        </a:lnSpc>
        <a:spcBef>
          <a:spcPct val="0"/>
        </a:spcBef>
        <a:buNone/>
        <a:defRPr sz="2728" kern="1200">
          <a:solidFill>
            <a:schemeClr val="tx1"/>
          </a:solidFill>
          <a:latin typeface="+mj-lt"/>
          <a:ea typeface="+mj-ea"/>
          <a:cs typeface="+mj-cs"/>
        </a:defRPr>
      </a:lvl1pPr>
    </p:titleStyle>
    <p:bodyStyle>
      <a:lvl1pPr marL="141755" indent="-141755" algn="l" defTabSz="567019" rtl="0" eaLnBrk="1" latinLnBrk="0" hangingPunct="1">
        <a:lnSpc>
          <a:spcPct val="90000"/>
        </a:lnSpc>
        <a:spcBef>
          <a:spcPts val="620"/>
        </a:spcBef>
        <a:buFont typeface="Arial" panose="020B0604020202020204" pitchFamily="34" charset="0"/>
        <a:buChar char="•"/>
        <a:defRPr sz="1736" kern="1200">
          <a:solidFill>
            <a:schemeClr val="tx1"/>
          </a:solidFill>
          <a:latin typeface="+mn-lt"/>
          <a:ea typeface="+mn-ea"/>
          <a:cs typeface="+mn-cs"/>
        </a:defRPr>
      </a:lvl1pPr>
      <a:lvl2pPr marL="425265" indent="-141755" algn="l" defTabSz="567019" rtl="0" eaLnBrk="1" latinLnBrk="0" hangingPunct="1">
        <a:lnSpc>
          <a:spcPct val="90000"/>
        </a:lnSpc>
        <a:spcBef>
          <a:spcPts val="310"/>
        </a:spcBef>
        <a:buFont typeface="Arial" panose="020B0604020202020204" pitchFamily="34" charset="0"/>
        <a:buChar char="•"/>
        <a:defRPr sz="1488" kern="1200">
          <a:solidFill>
            <a:schemeClr val="tx1"/>
          </a:solidFill>
          <a:latin typeface="+mn-lt"/>
          <a:ea typeface="+mn-ea"/>
          <a:cs typeface="+mn-cs"/>
        </a:defRPr>
      </a:lvl2pPr>
      <a:lvl3pPr marL="708774" indent="-141755" algn="l" defTabSz="567019" rtl="0" eaLnBrk="1" latinLnBrk="0" hangingPunct="1">
        <a:lnSpc>
          <a:spcPct val="90000"/>
        </a:lnSpc>
        <a:spcBef>
          <a:spcPts val="310"/>
        </a:spcBef>
        <a:buFont typeface="Arial" panose="020B0604020202020204" pitchFamily="34" charset="0"/>
        <a:buChar char="•"/>
        <a:defRPr sz="1240" kern="1200">
          <a:solidFill>
            <a:schemeClr val="tx1"/>
          </a:solidFill>
          <a:latin typeface="+mn-lt"/>
          <a:ea typeface="+mn-ea"/>
          <a:cs typeface="+mn-cs"/>
        </a:defRPr>
      </a:lvl3pPr>
      <a:lvl4pPr marL="992284"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4pPr>
      <a:lvl5pPr marL="1275794"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p:bodyStyle>
    <p:otherStyle>
      <a:defPPr>
        <a:defRPr lang="zh-CN"/>
      </a:defPPr>
      <a:lvl1pPr marL="0" algn="l" defTabSz="567019" rtl="0" eaLnBrk="1" latinLnBrk="0" hangingPunct="1">
        <a:defRPr sz="1116" kern="1200">
          <a:solidFill>
            <a:schemeClr val="tx1"/>
          </a:solidFill>
          <a:latin typeface="+mn-lt"/>
          <a:ea typeface="+mn-ea"/>
          <a:cs typeface="+mn-cs"/>
        </a:defRPr>
      </a:lvl1pPr>
      <a:lvl2pPr marL="283510" algn="l" defTabSz="567019" rtl="0" eaLnBrk="1" latinLnBrk="0" hangingPunct="1">
        <a:defRPr sz="1116" kern="1200">
          <a:solidFill>
            <a:schemeClr val="tx1"/>
          </a:solidFill>
          <a:latin typeface="+mn-lt"/>
          <a:ea typeface="+mn-ea"/>
          <a:cs typeface="+mn-cs"/>
        </a:defRPr>
      </a:lvl2pPr>
      <a:lvl3pPr marL="567019" algn="l" defTabSz="567019" rtl="0" eaLnBrk="1" latinLnBrk="0" hangingPunct="1">
        <a:defRPr sz="1116" kern="1200">
          <a:solidFill>
            <a:schemeClr val="tx1"/>
          </a:solidFill>
          <a:latin typeface="+mn-lt"/>
          <a:ea typeface="+mn-ea"/>
          <a:cs typeface="+mn-cs"/>
        </a:defRPr>
      </a:lvl3pPr>
      <a:lvl4pPr marL="850529" algn="l" defTabSz="567019" rtl="0" eaLnBrk="1" latinLnBrk="0" hangingPunct="1">
        <a:defRPr sz="1116" kern="1200">
          <a:solidFill>
            <a:schemeClr val="tx1"/>
          </a:solidFill>
          <a:latin typeface="+mn-lt"/>
          <a:ea typeface="+mn-ea"/>
          <a:cs typeface="+mn-cs"/>
        </a:defRPr>
      </a:lvl4pPr>
      <a:lvl5pPr marL="1134039" algn="l" defTabSz="567019" rtl="0" eaLnBrk="1" latinLnBrk="0" hangingPunct="1">
        <a:defRPr sz="1116" kern="1200">
          <a:solidFill>
            <a:schemeClr val="tx1"/>
          </a:solidFill>
          <a:latin typeface="+mn-lt"/>
          <a:ea typeface="+mn-ea"/>
          <a:cs typeface="+mn-cs"/>
        </a:defRPr>
      </a:lvl5pPr>
      <a:lvl6pPr marL="1417549" algn="l" defTabSz="567019" rtl="0" eaLnBrk="1" latinLnBrk="0" hangingPunct="1">
        <a:defRPr sz="1116" kern="1200">
          <a:solidFill>
            <a:schemeClr val="tx1"/>
          </a:solidFill>
          <a:latin typeface="+mn-lt"/>
          <a:ea typeface="+mn-ea"/>
          <a:cs typeface="+mn-cs"/>
        </a:defRPr>
      </a:lvl6pPr>
      <a:lvl7pPr marL="1701058" algn="l" defTabSz="567019" rtl="0" eaLnBrk="1" latinLnBrk="0" hangingPunct="1">
        <a:defRPr sz="1116" kern="1200">
          <a:solidFill>
            <a:schemeClr val="tx1"/>
          </a:solidFill>
          <a:latin typeface="+mn-lt"/>
          <a:ea typeface="+mn-ea"/>
          <a:cs typeface="+mn-cs"/>
        </a:defRPr>
      </a:lvl7pPr>
      <a:lvl8pPr marL="1984568" algn="l" defTabSz="567019" rtl="0" eaLnBrk="1" latinLnBrk="0" hangingPunct="1">
        <a:defRPr sz="1116" kern="1200">
          <a:solidFill>
            <a:schemeClr val="tx1"/>
          </a:solidFill>
          <a:latin typeface="+mn-lt"/>
          <a:ea typeface="+mn-ea"/>
          <a:cs typeface="+mn-cs"/>
        </a:defRPr>
      </a:lvl8pPr>
      <a:lvl9pPr marL="2268078" algn="l" defTabSz="567019" rtl="0" eaLnBrk="1" latinLnBrk="0" hangingPunct="1">
        <a:defRPr sz="111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image" Target="../media/image2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24.png"/><Relationship Id="rId5" Type="http://schemas.openxmlformats.org/officeDocument/2006/relationships/tags" Target="../tags/tag8.xml"/><Relationship Id="rId10" Type="http://schemas.openxmlformats.org/officeDocument/2006/relationships/slideLayout" Target="../slideLayouts/slideLayout11.xml"/><Relationship Id="rId4" Type="http://schemas.openxmlformats.org/officeDocument/2006/relationships/tags" Target="../tags/tag7.xml"/><Relationship Id="rId9"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11.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image" Target="../media/image47.jpeg"/><Relationship Id="rId1" Type="http://schemas.openxmlformats.org/officeDocument/2006/relationships/slideLayout" Target="../slideLayouts/slideLayout11.xml"/><Relationship Id="rId6" Type="http://schemas.openxmlformats.org/officeDocument/2006/relationships/image" Target="../media/image50.jpeg"/><Relationship Id="rId5" Type="http://schemas.microsoft.com/office/2007/relationships/hdphoto" Target="../media/hdphoto3.wdp"/><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13" Type="http://schemas.openxmlformats.org/officeDocument/2006/relationships/tags" Target="../tags/tag25.xml"/><Relationship Id="rId18" Type="http://schemas.openxmlformats.org/officeDocument/2006/relationships/tags" Target="../tags/tag30.xml"/><Relationship Id="rId26" Type="http://schemas.openxmlformats.org/officeDocument/2006/relationships/tags" Target="../tags/tag38.xml"/><Relationship Id="rId3" Type="http://schemas.openxmlformats.org/officeDocument/2006/relationships/tags" Target="../tags/tag15.xml"/><Relationship Id="rId21" Type="http://schemas.openxmlformats.org/officeDocument/2006/relationships/tags" Target="../tags/tag33.xml"/><Relationship Id="rId34" Type="http://schemas.openxmlformats.org/officeDocument/2006/relationships/notesSlide" Target="../notesSlides/notesSlide3.xml"/><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tags" Target="../tags/tag29.xml"/><Relationship Id="rId25" Type="http://schemas.openxmlformats.org/officeDocument/2006/relationships/tags" Target="../tags/tag37.xml"/><Relationship Id="rId33" Type="http://schemas.openxmlformats.org/officeDocument/2006/relationships/slideLayout" Target="../slideLayouts/slideLayout11.xml"/><Relationship Id="rId2" Type="http://schemas.openxmlformats.org/officeDocument/2006/relationships/tags" Target="../tags/tag14.xml"/><Relationship Id="rId16" Type="http://schemas.openxmlformats.org/officeDocument/2006/relationships/tags" Target="../tags/tag28.xml"/><Relationship Id="rId20" Type="http://schemas.openxmlformats.org/officeDocument/2006/relationships/tags" Target="../tags/tag32.xml"/><Relationship Id="rId29" Type="http://schemas.openxmlformats.org/officeDocument/2006/relationships/tags" Target="../tags/tag41.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24" Type="http://schemas.openxmlformats.org/officeDocument/2006/relationships/tags" Target="../tags/tag36.xml"/><Relationship Id="rId32" Type="http://schemas.openxmlformats.org/officeDocument/2006/relationships/tags" Target="../tags/tag44.xml"/><Relationship Id="rId5" Type="http://schemas.openxmlformats.org/officeDocument/2006/relationships/tags" Target="../tags/tag17.xml"/><Relationship Id="rId15" Type="http://schemas.openxmlformats.org/officeDocument/2006/relationships/tags" Target="../tags/tag27.xml"/><Relationship Id="rId23" Type="http://schemas.openxmlformats.org/officeDocument/2006/relationships/tags" Target="../tags/tag35.xml"/><Relationship Id="rId28" Type="http://schemas.openxmlformats.org/officeDocument/2006/relationships/tags" Target="../tags/tag40.xml"/><Relationship Id="rId10" Type="http://schemas.openxmlformats.org/officeDocument/2006/relationships/tags" Target="../tags/tag22.xml"/><Relationship Id="rId19" Type="http://schemas.openxmlformats.org/officeDocument/2006/relationships/tags" Target="../tags/tag31.xml"/><Relationship Id="rId31" Type="http://schemas.openxmlformats.org/officeDocument/2006/relationships/tags" Target="../tags/tag43.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tags" Target="../tags/tag26.xml"/><Relationship Id="rId22" Type="http://schemas.openxmlformats.org/officeDocument/2006/relationships/tags" Target="../tags/tag34.xml"/><Relationship Id="rId27" Type="http://schemas.openxmlformats.org/officeDocument/2006/relationships/tags" Target="../tags/tag39.xml"/><Relationship Id="rId30" Type="http://schemas.openxmlformats.org/officeDocument/2006/relationships/tags" Target="../tags/tag42.xml"/><Relationship Id="rId35" Type="http://schemas.openxmlformats.org/officeDocument/2006/relationships/image" Target="../media/image52.jpeg"/><Relationship Id="rId8" Type="http://schemas.openxmlformats.org/officeDocument/2006/relationships/tags" Target="../tags/tag20.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1.xml"/><Relationship Id="rId1" Type="http://schemas.openxmlformats.org/officeDocument/2006/relationships/tags" Target="../tags/tag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 y="3784935"/>
            <a:ext cx="7559674" cy="646331"/>
          </a:xfrm>
          <a:prstGeom prst="rect">
            <a:avLst/>
          </a:prstGeom>
          <a:noFill/>
        </p:spPr>
        <p:txBody>
          <a:bodyPr wrap="square" rtlCol="0">
            <a:spAutoFit/>
          </a:bodyPr>
          <a:lstStyle/>
          <a:p>
            <a:pPr algn="ctr"/>
            <a:r>
              <a:rPr lang="zh-CN" altLang="en-US" sz="3600" b="1" dirty="0">
                <a:solidFill>
                  <a:srgbClr val="5EA8A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昌乐县国土空间总体规划</a:t>
            </a:r>
          </a:p>
        </p:txBody>
      </p:sp>
      <p:sp>
        <p:nvSpPr>
          <p:cNvPr id="10" name="文本框 9"/>
          <p:cNvSpPr txBox="1"/>
          <p:nvPr/>
        </p:nvSpPr>
        <p:spPr>
          <a:xfrm>
            <a:off x="41566" y="4540700"/>
            <a:ext cx="7559674" cy="461665"/>
          </a:xfrm>
          <a:prstGeom prst="rect">
            <a:avLst/>
          </a:prstGeom>
          <a:noFill/>
        </p:spPr>
        <p:txBody>
          <a:bodyPr wrap="square" rtlCol="0">
            <a:spAutoFit/>
          </a:bodyPr>
          <a:lstStyle/>
          <a:p>
            <a:pPr algn="ctr"/>
            <a:r>
              <a:rPr lang="zh-CN" altLang="en-US" sz="2400" b="1" dirty="0">
                <a:solidFill>
                  <a:srgbClr val="5EA8A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en-US" altLang="zh-CN" sz="2400" b="1" dirty="0">
                <a:solidFill>
                  <a:srgbClr val="5EA8A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2021-2035</a:t>
            </a:r>
            <a:r>
              <a:rPr lang="zh-CN" altLang="en-US" sz="2400" b="1" dirty="0">
                <a:solidFill>
                  <a:srgbClr val="5EA8A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p>
        </p:txBody>
      </p:sp>
      <p:sp>
        <p:nvSpPr>
          <p:cNvPr id="12" name="文本框 11"/>
          <p:cNvSpPr txBox="1"/>
          <p:nvPr/>
        </p:nvSpPr>
        <p:spPr>
          <a:xfrm>
            <a:off x="166261" y="4968642"/>
            <a:ext cx="7559674" cy="707886"/>
          </a:xfrm>
          <a:prstGeom prst="rect">
            <a:avLst/>
          </a:prstGeom>
          <a:noFill/>
        </p:spPr>
        <p:txBody>
          <a:bodyPr wrap="square" rtlCol="0">
            <a:spAutoFit/>
          </a:bodyPr>
          <a:lstStyle/>
          <a:p>
            <a:pPr algn="ctr"/>
            <a:r>
              <a:rPr lang="zh-CN" altLang="en-US" sz="4000" dirty="0" smtClean="0">
                <a:solidFill>
                  <a:srgbClr val="FF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获山东省人民政府批复！</a:t>
            </a:r>
            <a:endParaRPr lang="zh-CN" altLang="en-US" sz="4000" dirty="0">
              <a:solidFill>
                <a:srgbClr val="FF0000"/>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sp>
        <p:nvSpPr>
          <p:cNvPr id="2" name="矩形 1"/>
          <p:cNvSpPr/>
          <p:nvPr/>
        </p:nvSpPr>
        <p:spPr>
          <a:xfrm>
            <a:off x="200025" y="271463"/>
            <a:ext cx="7158037" cy="1010224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标志自然资源"/>
          <p:cNvPicPr>
            <a:picLocks noChangeAspect="1"/>
          </p:cNvPicPr>
          <p:nvPr>
            <p:custDataLst>
              <p:tags r:id="rId1"/>
            </p:custDataLst>
          </p:nvPr>
        </p:nvPicPr>
        <p:blipFill>
          <a:blip r:embed="rId3">
            <a:clrChange>
              <a:clrFrom>
                <a:srgbClr val="FFFFFF">
                  <a:alpha val="100000"/>
                </a:srgbClr>
              </a:clrFrom>
              <a:clrTo>
                <a:srgbClr val="FFFFFF">
                  <a:alpha val="100000"/>
                  <a:alpha val="0"/>
                </a:srgbClr>
              </a:clrTo>
            </a:clrChange>
          </a:blip>
          <a:stretch>
            <a:fillRect/>
          </a:stretch>
        </p:blipFill>
        <p:spPr>
          <a:xfrm>
            <a:off x="6071008" y="381488"/>
            <a:ext cx="1059649" cy="1054521"/>
          </a:xfrm>
          <a:prstGeom prst="rect">
            <a:avLst/>
          </a:prstGeom>
        </p:spPr>
      </p:pic>
      <p:sp>
        <p:nvSpPr>
          <p:cNvPr id="14" name="文本框 13"/>
          <p:cNvSpPr txBox="1"/>
          <p:nvPr/>
        </p:nvSpPr>
        <p:spPr>
          <a:xfrm>
            <a:off x="83128" y="1329488"/>
            <a:ext cx="7559674" cy="2369880"/>
          </a:xfrm>
          <a:prstGeom prst="rect">
            <a:avLst/>
          </a:prstGeom>
          <a:noFill/>
        </p:spPr>
        <p:txBody>
          <a:bodyPr wrap="square" rtlCol="0">
            <a:spAutoFit/>
          </a:bodyPr>
          <a:lstStyle/>
          <a:p>
            <a:pPr algn="ctr"/>
            <a:r>
              <a:rPr lang="zh-CN" altLang="en-US" sz="5400" b="1" dirty="0">
                <a:solidFill>
                  <a:srgbClr val="5EA8A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昌</a:t>
            </a:r>
            <a:r>
              <a:rPr lang="zh-CN" altLang="en-US" sz="5400" b="1" dirty="0" smtClean="0">
                <a:solidFill>
                  <a:srgbClr val="5EA8A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乐</a:t>
            </a:r>
            <a:r>
              <a:rPr lang="en-US" altLang="zh-CN" sz="5400" b="1" dirty="0" smtClean="0">
                <a:solidFill>
                  <a:srgbClr val="5EA8A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2035</a:t>
            </a:r>
          </a:p>
          <a:p>
            <a:pPr algn="ctr"/>
            <a:r>
              <a:rPr lang="zh-CN" altLang="en-US" sz="5400" b="1" dirty="0">
                <a:solidFill>
                  <a:srgbClr val="5EA8A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新蓝图</a:t>
            </a:r>
            <a:endParaRPr lang="en-US" altLang="zh-CN" sz="5400" b="1" dirty="0" smtClean="0">
              <a:solidFill>
                <a:srgbClr val="5EA8A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endParaRPr lang="zh-CN" altLang="en-US" sz="4000" b="1" dirty="0">
              <a:solidFill>
                <a:srgbClr val="5EA8A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7" name="文本框 16"/>
          <p:cNvSpPr txBox="1"/>
          <p:nvPr/>
        </p:nvSpPr>
        <p:spPr>
          <a:xfrm>
            <a:off x="13061" y="5734288"/>
            <a:ext cx="7559674" cy="461665"/>
          </a:xfrm>
          <a:prstGeom prst="rect">
            <a:avLst/>
          </a:prstGeom>
          <a:noFill/>
          <a:effectLst>
            <a:glow rad="127000">
              <a:schemeClr val="bg1"/>
            </a:glow>
          </a:effectLst>
        </p:spPr>
        <p:txBody>
          <a:bodyPr wrap="square" rtlCol="0">
            <a:spAutoFit/>
          </a:bodyPr>
          <a:lstStyle/>
          <a:p>
            <a:pPr algn="ctr"/>
            <a:r>
              <a:rPr lang="zh-CN" altLang="en-US" sz="2400" b="1" dirty="0" smtClean="0">
                <a:solidFill>
                  <a:srgbClr val="5EA8A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一图读懂</a:t>
            </a:r>
            <a:endParaRPr lang="zh-CN" altLang="en-US" sz="2400" b="1" dirty="0">
              <a:solidFill>
                <a:srgbClr val="5EA8A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512063" y="1007933"/>
            <a:ext cx="6535547" cy="1697673"/>
            <a:chOff x="512063" y="1084133"/>
            <a:chExt cx="6535547" cy="1697673"/>
          </a:xfrm>
        </p:grpSpPr>
        <p:sp>
          <p:nvSpPr>
            <p:cNvPr id="11" name="矩形 10"/>
            <p:cNvSpPr/>
            <p:nvPr/>
          </p:nvSpPr>
          <p:spPr>
            <a:xfrm>
              <a:off x="512065" y="1084133"/>
              <a:ext cx="1119092" cy="108000"/>
            </a:xfrm>
            <a:prstGeom prst="rect">
              <a:avLst/>
            </a:prstGeom>
            <a:solidFill>
              <a:srgbClr val="3A9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678781" y="1084133"/>
              <a:ext cx="2578893" cy="108000"/>
            </a:xfrm>
            <a:prstGeom prst="rect">
              <a:avLst/>
            </a:prstGeom>
            <a:solidFill>
              <a:srgbClr val="D3E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12064" y="1192133"/>
              <a:ext cx="3745612" cy="1589672"/>
            </a:xfrm>
            <a:custGeom>
              <a:avLst/>
              <a:gdLst>
                <a:gd name="connsiteX0" fmla="*/ 0 w 3745612"/>
                <a:gd name="connsiteY0" fmla="*/ 0 h 1589672"/>
                <a:gd name="connsiteX1" fmla="*/ 3745612 w 3745612"/>
                <a:gd name="connsiteY1" fmla="*/ 0 h 1589672"/>
                <a:gd name="connsiteX2" fmla="*/ 3745612 w 3745612"/>
                <a:gd name="connsiteY2" fmla="*/ 1589672 h 1589672"/>
                <a:gd name="connsiteX3" fmla="*/ 0 w 3745612"/>
                <a:gd name="connsiteY3" fmla="*/ 1589672 h 1589672"/>
                <a:gd name="connsiteX4" fmla="*/ 0 w 3745612"/>
                <a:gd name="connsiteY4" fmla="*/ 0 h 1589672"/>
                <a:gd name="connsiteX0-1" fmla="*/ 0 w 3745612"/>
                <a:gd name="connsiteY0-2" fmla="*/ 6270 h 1595942"/>
                <a:gd name="connsiteX1-3" fmla="*/ 1802511 w 3745612"/>
                <a:gd name="connsiteY1-4" fmla="*/ 0 h 1595942"/>
                <a:gd name="connsiteX2-5" fmla="*/ 3745612 w 3745612"/>
                <a:gd name="connsiteY2-6" fmla="*/ 6270 h 1595942"/>
                <a:gd name="connsiteX3-7" fmla="*/ 3745612 w 3745612"/>
                <a:gd name="connsiteY3-8" fmla="*/ 1595942 h 1595942"/>
                <a:gd name="connsiteX4-9" fmla="*/ 0 w 3745612"/>
                <a:gd name="connsiteY4-10" fmla="*/ 1595942 h 1595942"/>
                <a:gd name="connsiteX5" fmla="*/ 0 w 3745612"/>
                <a:gd name="connsiteY5" fmla="*/ 6270 h 1595942"/>
                <a:gd name="connsiteX0-11" fmla="*/ 1802511 w 3745612"/>
                <a:gd name="connsiteY0-12" fmla="*/ 0 h 1595942"/>
                <a:gd name="connsiteX1-13" fmla="*/ 3745612 w 3745612"/>
                <a:gd name="connsiteY1-14" fmla="*/ 6270 h 1595942"/>
                <a:gd name="connsiteX2-15" fmla="*/ 3745612 w 3745612"/>
                <a:gd name="connsiteY2-16" fmla="*/ 1595942 h 1595942"/>
                <a:gd name="connsiteX3-17" fmla="*/ 0 w 3745612"/>
                <a:gd name="connsiteY3-18" fmla="*/ 1595942 h 1595942"/>
                <a:gd name="connsiteX4-19" fmla="*/ 0 w 3745612"/>
                <a:gd name="connsiteY4-20" fmla="*/ 6270 h 1595942"/>
                <a:gd name="connsiteX5-21" fmla="*/ 1893951 w 3745612"/>
                <a:gd name="connsiteY5-22" fmla="*/ 91440 h 1595942"/>
                <a:gd name="connsiteX0-23" fmla="*/ 1802511 w 3745612"/>
                <a:gd name="connsiteY0-24" fmla="*/ 0 h 1595942"/>
                <a:gd name="connsiteX1-25" fmla="*/ 3745612 w 3745612"/>
                <a:gd name="connsiteY1-26" fmla="*/ 6270 h 1595942"/>
                <a:gd name="connsiteX2-27" fmla="*/ 3745612 w 3745612"/>
                <a:gd name="connsiteY2-28" fmla="*/ 1595942 h 1595942"/>
                <a:gd name="connsiteX3-29" fmla="*/ 0 w 3745612"/>
                <a:gd name="connsiteY3-30" fmla="*/ 1595942 h 1595942"/>
                <a:gd name="connsiteX4-31" fmla="*/ 0 w 3745612"/>
                <a:gd name="connsiteY4-32" fmla="*/ 6270 h 1595942"/>
                <a:gd name="connsiteX0-33" fmla="*/ 3745612 w 3745612"/>
                <a:gd name="connsiteY0-34" fmla="*/ 0 h 1589672"/>
                <a:gd name="connsiteX1-35" fmla="*/ 3745612 w 3745612"/>
                <a:gd name="connsiteY1-36" fmla="*/ 1589672 h 1589672"/>
                <a:gd name="connsiteX2-37" fmla="*/ 0 w 3745612"/>
                <a:gd name="connsiteY2-38" fmla="*/ 1589672 h 1589672"/>
                <a:gd name="connsiteX3-39" fmla="*/ 0 w 3745612"/>
                <a:gd name="connsiteY3-40" fmla="*/ 0 h 1589672"/>
              </a:gdLst>
              <a:ahLst/>
              <a:cxnLst>
                <a:cxn ang="0">
                  <a:pos x="connsiteX0-1" y="connsiteY0-2"/>
                </a:cxn>
                <a:cxn ang="0">
                  <a:pos x="connsiteX1-3" y="connsiteY1-4"/>
                </a:cxn>
                <a:cxn ang="0">
                  <a:pos x="connsiteX2-5" y="connsiteY2-6"/>
                </a:cxn>
                <a:cxn ang="0">
                  <a:pos x="connsiteX3-7" y="connsiteY3-8"/>
                </a:cxn>
              </a:cxnLst>
              <a:rect l="l" t="t" r="r" b="b"/>
              <a:pathLst>
                <a:path w="3745612" h="1589672">
                  <a:moveTo>
                    <a:pt x="3745612" y="0"/>
                  </a:moveTo>
                  <a:lnTo>
                    <a:pt x="3745612" y="1589672"/>
                  </a:lnTo>
                  <a:lnTo>
                    <a:pt x="0" y="1589672"/>
                  </a:lnTo>
                  <a:lnTo>
                    <a:pt x="0" y="0"/>
                  </a:lnTo>
                </a:path>
              </a:pathLst>
            </a:custGeom>
            <a:noFill/>
            <a:ln w="6350">
              <a:solidFill>
                <a:srgbClr val="3A9A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512063" y="1568906"/>
              <a:ext cx="3745611" cy="836126"/>
            </a:xfrm>
            <a:prstGeom prst="rect">
              <a:avLst/>
            </a:prstGeom>
            <a:noFill/>
          </p:spPr>
          <p:txBody>
            <a:bodyPr wrap="square" rtlCol="0">
              <a:spAutoFit/>
            </a:bodyPr>
            <a:lstStyle/>
            <a:p>
              <a:pPr algn="ctr">
                <a:spcAft>
                  <a:spcPts val="1000"/>
                </a:spcAft>
              </a:pPr>
              <a:r>
                <a:rPr lang="zh-CN" altLang="en-US" sz="2000" b="1" dirty="0">
                  <a:solidFill>
                    <a:srgbClr val="3A9A68"/>
                  </a:solidFill>
                  <a:latin typeface="微软雅黑" panose="020B0503020204020204" pitchFamily="34" charset="-122"/>
                  <a:ea typeface="微软雅黑" panose="020B0503020204020204" pitchFamily="34" charset="-122"/>
                </a:rPr>
                <a:t>潍昌生态一体化发展</a:t>
              </a:r>
              <a:endParaRPr lang="en-US" altLang="zh-CN" sz="2000" b="1" dirty="0">
                <a:solidFill>
                  <a:srgbClr val="3A9A68"/>
                </a:solidFill>
                <a:latin typeface="微软雅黑" panose="020B0503020204020204" pitchFamily="34" charset="-122"/>
                <a:ea typeface="微软雅黑" panose="020B0503020204020204" pitchFamily="34" charset="-122"/>
              </a:endParaRPr>
            </a:p>
            <a:p>
              <a:pPr algn="ctr">
                <a:spcAft>
                  <a:spcPts val="1000"/>
                </a:spcAft>
              </a:pPr>
              <a:r>
                <a:rPr lang="zh-CN" altLang="en-US" sz="2000" b="1" dirty="0">
                  <a:solidFill>
                    <a:srgbClr val="3A9A68"/>
                  </a:solidFill>
                  <a:latin typeface="微软雅黑" panose="020B0503020204020204" pitchFamily="34" charset="-122"/>
                  <a:ea typeface="微软雅黑" panose="020B0503020204020204" pitchFamily="34" charset="-122"/>
                </a:rPr>
                <a:t>共同打造潍坊半小时生态圈</a:t>
              </a:r>
            </a:p>
          </p:txBody>
        </p:sp>
        <p:pic>
          <p:nvPicPr>
            <p:cNvPr id="14" name="图片 13"/>
            <p:cNvPicPr>
              <a:picLocks noChangeAspect="1"/>
            </p:cNvPicPr>
            <p:nvPr/>
          </p:nvPicPr>
          <p:blipFill rotWithShape="1">
            <a:blip r:embed="rId2"/>
            <a:srcRect b="9142"/>
            <a:stretch>
              <a:fillRect/>
            </a:stretch>
          </p:blipFill>
          <p:spPr>
            <a:xfrm>
              <a:off x="4352957" y="1084134"/>
              <a:ext cx="2694653" cy="1697672"/>
            </a:xfrm>
            <a:prstGeom prst="roundRect">
              <a:avLst>
                <a:gd name="adj" fmla="val 8594"/>
              </a:avLst>
            </a:prstGeom>
            <a:solidFill>
              <a:srgbClr val="FFFFFF">
                <a:shade val="85000"/>
              </a:srgbClr>
            </a:solidFill>
            <a:ln>
              <a:noFill/>
            </a:ln>
            <a:effectLst/>
          </p:spPr>
        </p:pic>
      </p:grpSp>
      <p:grpSp>
        <p:nvGrpSpPr>
          <p:cNvPr id="41" name="组合 40"/>
          <p:cNvGrpSpPr/>
          <p:nvPr/>
        </p:nvGrpSpPr>
        <p:grpSpPr>
          <a:xfrm>
            <a:off x="512064" y="2908853"/>
            <a:ext cx="6535546" cy="1697672"/>
            <a:chOff x="512064" y="3088156"/>
            <a:chExt cx="6535546" cy="1697672"/>
          </a:xfrm>
        </p:grpSpPr>
        <p:sp>
          <p:nvSpPr>
            <p:cNvPr id="19" name="矩形 18"/>
            <p:cNvSpPr/>
            <p:nvPr/>
          </p:nvSpPr>
          <p:spPr>
            <a:xfrm>
              <a:off x="512065" y="3088156"/>
              <a:ext cx="1119092" cy="108000"/>
            </a:xfrm>
            <a:prstGeom prst="rect">
              <a:avLst/>
            </a:prstGeom>
            <a:solidFill>
              <a:srgbClr val="A35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6459A"/>
                </a:solidFill>
              </a:endParaRPr>
            </a:p>
          </p:txBody>
        </p:sp>
        <p:sp>
          <p:nvSpPr>
            <p:cNvPr id="20" name="矩形 19"/>
            <p:cNvSpPr/>
            <p:nvPr/>
          </p:nvSpPr>
          <p:spPr>
            <a:xfrm>
              <a:off x="1678782" y="3088156"/>
              <a:ext cx="2578894" cy="108000"/>
            </a:xfrm>
            <a:prstGeom prst="rect">
              <a:avLst/>
            </a:prstGeom>
            <a:solidFill>
              <a:srgbClr val="ECC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6459A"/>
                </a:solidFill>
              </a:endParaRPr>
            </a:p>
          </p:txBody>
        </p:sp>
        <p:sp>
          <p:nvSpPr>
            <p:cNvPr id="21" name="矩形 20"/>
            <p:cNvSpPr/>
            <p:nvPr/>
          </p:nvSpPr>
          <p:spPr>
            <a:xfrm>
              <a:off x="512065" y="3196156"/>
              <a:ext cx="3745610" cy="1589672"/>
            </a:xfrm>
            <a:custGeom>
              <a:avLst/>
              <a:gdLst>
                <a:gd name="connsiteX0" fmla="*/ 0 w 3745610"/>
                <a:gd name="connsiteY0" fmla="*/ 0 h 1589672"/>
                <a:gd name="connsiteX1" fmla="*/ 3745610 w 3745610"/>
                <a:gd name="connsiteY1" fmla="*/ 0 h 1589672"/>
                <a:gd name="connsiteX2" fmla="*/ 3745610 w 3745610"/>
                <a:gd name="connsiteY2" fmla="*/ 1589672 h 1589672"/>
                <a:gd name="connsiteX3" fmla="*/ 0 w 3745610"/>
                <a:gd name="connsiteY3" fmla="*/ 1589672 h 1589672"/>
                <a:gd name="connsiteX4" fmla="*/ 0 w 3745610"/>
                <a:gd name="connsiteY4" fmla="*/ 0 h 1589672"/>
                <a:gd name="connsiteX0-1" fmla="*/ 0 w 3745610"/>
                <a:gd name="connsiteY0-2" fmla="*/ 10996 h 1600668"/>
                <a:gd name="connsiteX1-3" fmla="*/ 2025395 w 3745610"/>
                <a:gd name="connsiteY1-4" fmla="*/ 0 h 1600668"/>
                <a:gd name="connsiteX2-5" fmla="*/ 3745610 w 3745610"/>
                <a:gd name="connsiteY2-6" fmla="*/ 10996 h 1600668"/>
                <a:gd name="connsiteX3-7" fmla="*/ 3745610 w 3745610"/>
                <a:gd name="connsiteY3-8" fmla="*/ 1600668 h 1600668"/>
                <a:gd name="connsiteX4-9" fmla="*/ 0 w 3745610"/>
                <a:gd name="connsiteY4-10" fmla="*/ 1600668 h 1600668"/>
                <a:gd name="connsiteX5" fmla="*/ 0 w 3745610"/>
                <a:gd name="connsiteY5" fmla="*/ 10996 h 1600668"/>
                <a:gd name="connsiteX0-11" fmla="*/ 2025395 w 3745610"/>
                <a:gd name="connsiteY0-12" fmla="*/ 0 h 1600668"/>
                <a:gd name="connsiteX1-13" fmla="*/ 3745610 w 3745610"/>
                <a:gd name="connsiteY1-14" fmla="*/ 10996 h 1600668"/>
                <a:gd name="connsiteX2-15" fmla="*/ 3745610 w 3745610"/>
                <a:gd name="connsiteY2-16" fmla="*/ 1600668 h 1600668"/>
                <a:gd name="connsiteX3-17" fmla="*/ 0 w 3745610"/>
                <a:gd name="connsiteY3-18" fmla="*/ 1600668 h 1600668"/>
                <a:gd name="connsiteX4-19" fmla="*/ 0 w 3745610"/>
                <a:gd name="connsiteY4-20" fmla="*/ 10996 h 1600668"/>
                <a:gd name="connsiteX5-21" fmla="*/ 2116835 w 3745610"/>
                <a:gd name="connsiteY5-22" fmla="*/ 91440 h 1600668"/>
                <a:gd name="connsiteX0-23" fmla="*/ 2025395 w 3745610"/>
                <a:gd name="connsiteY0-24" fmla="*/ 0 h 1600668"/>
                <a:gd name="connsiteX1-25" fmla="*/ 3745610 w 3745610"/>
                <a:gd name="connsiteY1-26" fmla="*/ 10996 h 1600668"/>
                <a:gd name="connsiteX2-27" fmla="*/ 3745610 w 3745610"/>
                <a:gd name="connsiteY2-28" fmla="*/ 1600668 h 1600668"/>
                <a:gd name="connsiteX3-29" fmla="*/ 0 w 3745610"/>
                <a:gd name="connsiteY3-30" fmla="*/ 1600668 h 1600668"/>
                <a:gd name="connsiteX4-31" fmla="*/ 0 w 3745610"/>
                <a:gd name="connsiteY4-32" fmla="*/ 10996 h 1600668"/>
                <a:gd name="connsiteX0-33" fmla="*/ 3745610 w 3745610"/>
                <a:gd name="connsiteY0-34" fmla="*/ 0 h 1589672"/>
                <a:gd name="connsiteX1-35" fmla="*/ 3745610 w 3745610"/>
                <a:gd name="connsiteY1-36" fmla="*/ 1589672 h 1589672"/>
                <a:gd name="connsiteX2-37" fmla="*/ 0 w 3745610"/>
                <a:gd name="connsiteY2-38" fmla="*/ 1589672 h 1589672"/>
                <a:gd name="connsiteX3-39" fmla="*/ 0 w 3745610"/>
                <a:gd name="connsiteY3-40" fmla="*/ 0 h 1589672"/>
              </a:gdLst>
              <a:ahLst/>
              <a:cxnLst>
                <a:cxn ang="0">
                  <a:pos x="connsiteX0-1" y="connsiteY0-2"/>
                </a:cxn>
                <a:cxn ang="0">
                  <a:pos x="connsiteX1-3" y="connsiteY1-4"/>
                </a:cxn>
                <a:cxn ang="0">
                  <a:pos x="connsiteX2-5" y="connsiteY2-6"/>
                </a:cxn>
                <a:cxn ang="0">
                  <a:pos x="connsiteX3-7" y="connsiteY3-8"/>
                </a:cxn>
              </a:cxnLst>
              <a:rect l="l" t="t" r="r" b="b"/>
              <a:pathLst>
                <a:path w="3745610" h="1589672">
                  <a:moveTo>
                    <a:pt x="3745610" y="0"/>
                  </a:moveTo>
                  <a:lnTo>
                    <a:pt x="3745610" y="1589672"/>
                  </a:lnTo>
                  <a:lnTo>
                    <a:pt x="0" y="1589672"/>
                  </a:lnTo>
                  <a:lnTo>
                    <a:pt x="0" y="0"/>
                  </a:lnTo>
                </a:path>
              </a:pathLst>
            </a:custGeom>
            <a:noFill/>
            <a:ln w="6350">
              <a:solidFill>
                <a:srgbClr val="A35E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6459A"/>
                </a:solidFill>
              </a:endParaRPr>
            </a:p>
          </p:txBody>
        </p:sp>
        <p:sp>
          <p:nvSpPr>
            <p:cNvPr id="22" name="文本框 21"/>
            <p:cNvSpPr txBox="1"/>
            <p:nvPr/>
          </p:nvSpPr>
          <p:spPr>
            <a:xfrm>
              <a:off x="512064" y="3572929"/>
              <a:ext cx="3745611" cy="835025"/>
            </a:xfrm>
            <a:prstGeom prst="rect">
              <a:avLst/>
            </a:prstGeom>
            <a:noFill/>
          </p:spPr>
          <p:txBody>
            <a:bodyPr wrap="square" rtlCol="0">
              <a:spAutoFit/>
            </a:bodyPr>
            <a:lstStyle/>
            <a:p>
              <a:pPr algn="ctr">
                <a:spcAft>
                  <a:spcPts val="1000"/>
                </a:spcAft>
              </a:pPr>
              <a:r>
                <a:rPr lang="zh-CN" altLang="en-US" sz="2000" b="1" dirty="0">
                  <a:solidFill>
                    <a:srgbClr val="46459A"/>
                  </a:solidFill>
                  <a:latin typeface="微软雅黑" panose="020B0503020204020204" pitchFamily="34" charset="-122"/>
                  <a:ea typeface="微软雅黑" panose="020B0503020204020204" pitchFamily="34" charset="-122"/>
                </a:rPr>
                <a:t>区域交通协同</a:t>
              </a:r>
              <a:endParaRPr lang="en-US" altLang="zh-CN" sz="2000" b="1" dirty="0">
                <a:solidFill>
                  <a:srgbClr val="46459A"/>
                </a:solidFill>
                <a:latin typeface="微软雅黑" panose="020B0503020204020204" pitchFamily="34" charset="-122"/>
                <a:ea typeface="微软雅黑" panose="020B0503020204020204" pitchFamily="34" charset="-122"/>
              </a:endParaRPr>
            </a:p>
            <a:p>
              <a:pPr algn="ctr">
                <a:spcAft>
                  <a:spcPts val="1000"/>
                </a:spcAft>
              </a:pPr>
              <a:r>
                <a:rPr lang="zh-CN" altLang="en-US" sz="2000" b="1" dirty="0">
                  <a:solidFill>
                    <a:srgbClr val="46459A"/>
                  </a:solidFill>
                  <a:latin typeface="微软雅黑" panose="020B0503020204020204" pitchFamily="34" charset="-122"/>
                  <a:ea typeface="微软雅黑" panose="020B0503020204020204" pitchFamily="34" charset="-122"/>
                </a:rPr>
                <a:t>复合交通方式向都市通勤转变</a:t>
              </a:r>
            </a:p>
          </p:txBody>
        </p:sp>
        <p:pic>
          <p:nvPicPr>
            <p:cNvPr id="1026" name="Picture 2" descr="https://img.lkkcdn.com/Images/01b4685746d61532f875a4298f1b11.2017-7-18%2013%EF%BC%9A56%EF%BC%9A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04"/>
            <a:stretch>
              <a:fillRect/>
            </a:stretch>
          </p:blipFill>
          <p:spPr bwMode="auto">
            <a:xfrm>
              <a:off x="4352957" y="3088156"/>
              <a:ext cx="2694653" cy="1697669"/>
            </a:xfrm>
            <a:prstGeom prst="roundRect">
              <a:avLst>
                <a:gd name="adj" fmla="val 8594"/>
              </a:avLst>
            </a:prstGeom>
            <a:solidFill>
              <a:srgbClr val="FFFFFF">
                <a:shade val="85000"/>
              </a:srgbClr>
            </a:solidFill>
            <a:ln>
              <a:noFill/>
            </a:ln>
            <a:effectLst/>
          </p:spPr>
        </p:pic>
      </p:grpSp>
      <p:grpSp>
        <p:nvGrpSpPr>
          <p:cNvPr id="42" name="组合 41"/>
          <p:cNvGrpSpPr/>
          <p:nvPr/>
        </p:nvGrpSpPr>
        <p:grpSpPr>
          <a:xfrm>
            <a:off x="512063" y="4809772"/>
            <a:ext cx="6533630" cy="1697674"/>
            <a:chOff x="512063" y="5054599"/>
            <a:chExt cx="6533630" cy="1697674"/>
          </a:xfrm>
        </p:grpSpPr>
        <p:sp>
          <p:nvSpPr>
            <p:cNvPr id="23" name="矩形 22"/>
            <p:cNvSpPr/>
            <p:nvPr/>
          </p:nvSpPr>
          <p:spPr>
            <a:xfrm>
              <a:off x="512065" y="5054601"/>
              <a:ext cx="1119092" cy="108000"/>
            </a:xfrm>
            <a:prstGeom prst="rect">
              <a:avLst/>
            </a:prstGeom>
            <a:solidFill>
              <a:srgbClr val="464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1678782" y="5054601"/>
              <a:ext cx="2578890" cy="108000"/>
            </a:xfrm>
            <a:prstGeom prst="rect">
              <a:avLst/>
            </a:prstGeom>
            <a:solidFill>
              <a:srgbClr val="C3D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512065" y="5162601"/>
              <a:ext cx="3745612" cy="1589672"/>
            </a:xfrm>
            <a:custGeom>
              <a:avLst/>
              <a:gdLst>
                <a:gd name="connsiteX0" fmla="*/ 0 w 3745612"/>
                <a:gd name="connsiteY0" fmla="*/ 0 h 1589672"/>
                <a:gd name="connsiteX1" fmla="*/ 3745612 w 3745612"/>
                <a:gd name="connsiteY1" fmla="*/ 0 h 1589672"/>
                <a:gd name="connsiteX2" fmla="*/ 3745612 w 3745612"/>
                <a:gd name="connsiteY2" fmla="*/ 1589672 h 1589672"/>
                <a:gd name="connsiteX3" fmla="*/ 0 w 3745612"/>
                <a:gd name="connsiteY3" fmla="*/ 1589672 h 1589672"/>
                <a:gd name="connsiteX4" fmla="*/ 0 w 3745612"/>
                <a:gd name="connsiteY4" fmla="*/ 0 h 1589672"/>
                <a:gd name="connsiteX0-1" fmla="*/ 0 w 3745612"/>
                <a:gd name="connsiteY0-2" fmla="*/ 3861 h 1593533"/>
                <a:gd name="connsiteX1-3" fmla="*/ 2017775 w 3745612"/>
                <a:gd name="connsiteY1-4" fmla="*/ 0 h 1593533"/>
                <a:gd name="connsiteX2-5" fmla="*/ 3745612 w 3745612"/>
                <a:gd name="connsiteY2-6" fmla="*/ 3861 h 1593533"/>
                <a:gd name="connsiteX3-7" fmla="*/ 3745612 w 3745612"/>
                <a:gd name="connsiteY3-8" fmla="*/ 1593533 h 1593533"/>
                <a:gd name="connsiteX4-9" fmla="*/ 0 w 3745612"/>
                <a:gd name="connsiteY4-10" fmla="*/ 1593533 h 1593533"/>
                <a:gd name="connsiteX5" fmla="*/ 0 w 3745612"/>
                <a:gd name="connsiteY5" fmla="*/ 3861 h 1593533"/>
                <a:gd name="connsiteX0-11" fmla="*/ 2017775 w 3745612"/>
                <a:gd name="connsiteY0-12" fmla="*/ 0 h 1593533"/>
                <a:gd name="connsiteX1-13" fmla="*/ 3745612 w 3745612"/>
                <a:gd name="connsiteY1-14" fmla="*/ 3861 h 1593533"/>
                <a:gd name="connsiteX2-15" fmla="*/ 3745612 w 3745612"/>
                <a:gd name="connsiteY2-16" fmla="*/ 1593533 h 1593533"/>
                <a:gd name="connsiteX3-17" fmla="*/ 0 w 3745612"/>
                <a:gd name="connsiteY3-18" fmla="*/ 1593533 h 1593533"/>
                <a:gd name="connsiteX4-19" fmla="*/ 0 w 3745612"/>
                <a:gd name="connsiteY4-20" fmla="*/ 3861 h 1593533"/>
                <a:gd name="connsiteX5-21" fmla="*/ 2109215 w 3745612"/>
                <a:gd name="connsiteY5-22" fmla="*/ 91440 h 1593533"/>
                <a:gd name="connsiteX0-23" fmla="*/ 2017775 w 3745612"/>
                <a:gd name="connsiteY0-24" fmla="*/ 0 h 1593533"/>
                <a:gd name="connsiteX1-25" fmla="*/ 3745612 w 3745612"/>
                <a:gd name="connsiteY1-26" fmla="*/ 3861 h 1593533"/>
                <a:gd name="connsiteX2-27" fmla="*/ 3745612 w 3745612"/>
                <a:gd name="connsiteY2-28" fmla="*/ 1593533 h 1593533"/>
                <a:gd name="connsiteX3-29" fmla="*/ 0 w 3745612"/>
                <a:gd name="connsiteY3-30" fmla="*/ 1593533 h 1593533"/>
                <a:gd name="connsiteX4-31" fmla="*/ 0 w 3745612"/>
                <a:gd name="connsiteY4-32" fmla="*/ 3861 h 1593533"/>
                <a:gd name="connsiteX0-33" fmla="*/ 3745612 w 3745612"/>
                <a:gd name="connsiteY0-34" fmla="*/ 0 h 1589672"/>
                <a:gd name="connsiteX1-35" fmla="*/ 3745612 w 3745612"/>
                <a:gd name="connsiteY1-36" fmla="*/ 1589672 h 1589672"/>
                <a:gd name="connsiteX2-37" fmla="*/ 0 w 3745612"/>
                <a:gd name="connsiteY2-38" fmla="*/ 1589672 h 1589672"/>
                <a:gd name="connsiteX3-39" fmla="*/ 0 w 3745612"/>
                <a:gd name="connsiteY3-40" fmla="*/ 0 h 1589672"/>
              </a:gdLst>
              <a:ahLst/>
              <a:cxnLst>
                <a:cxn ang="0">
                  <a:pos x="connsiteX0-1" y="connsiteY0-2"/>
                </a:cxn>
                <a:cxn ang="0">
                  <a:pos x="connsiteX1-3" y="connsiteY1-4"/>
                </a:cxn>
                <a:cxn ang="0">
                  <a:pos x="connsiteX2-5" y="connsiteY2-6"/>
                </a:cxn>
                <a:cxn ang="0">
                  <a:pos x="connsiteX3-7" y="connsiteY3-8"/>
                </a:cxn>
              </a:cxnLst>
              <a:rect l="l" t="t" r="r" b="b"/>
              <a:pathLst>
                <a:path w="3745612" h="1589672">
                  <a:moveTo>
                    <a:pt x="3745612" y="0"/>
                  </a:moveTo>
                  <a:lnTo>
                    <a:pt x="3745612" y="1589672"/>
                  </a:lnTo>
                  <a:lnTo>
                    <a:pt x="0" y="1589672"/>
                  </a:lnTo>
                  <a:lnTo>
                    <a:pt x="0" y="0"/>
                  </a:lnTo>
                </a:path>
              </a:pathLst>
            </a:custGeom>
            <a:noFill/>
            <a:ln w="6350">
              <a:solidFill>
                <a:srgbClr val="4645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512063" y="5539374"/>
              <a:ext cx="3745611" cy="836126"/>
            </a:xfrm>
            <a:prstGeom prst="rect">
              <a:avLst/>
            </a:prstGeom>
            <a:noFill/>
          </p:spPr>
          <p:txBody>
            <a:bodyPr wrap="square" rtlCol="0">
              <a:spAutoFit/>
            </a:bodyPr>
            <a:lstStyle/>
            <a:p>
              <a:pPr algn="ctr">
                <a:spcAft>
                  <a:spcPts val="1000"/>
                </a:spcAft>
              </a:pPr>
              <a:r>
                <a:rPr lang="zh-CN" altLang="en-US" sz="2000" b="1">
                  <a:solidFill>
                    <a:srgbClr val="46459A"/>
                  </a:solidFill>
                  <a:latin typeface="微软雅黑" panose="020B0503020204020204" pitchFamily="34" charset="-122"/>
                  <a:ea typeface="微软雅黑" panose="020B0503020204020204" pitchFamily="34" charset="-122"/>
                </a:rPr>
                <a:t>区域产业协同</a:t>
              </a:r>
              <a:endParaRPr lang="en-US" altLang="zh-CN" sz="2000" b="1">
                <a:solidFill>
                  <a:srgbClr val="46459A"/>
                </a:solidFill>
                <a:latin typeface="微软雅黑" panose="020B0503020204020204" pitchFamily="34" charset="-122"/>
                <a:ea typeface="微软雅黑" panose="020B0503020204020204" pitchFamily="34" charset="-122"/>
              </a:endParaRPr>
            </a:p>
            <a:p>
              <a:pPr algn="ctr">
                <a:spcAft>
                  <a:spcPts val="1000"/>
                </a:spcAft>
              </a:pPr>
              <a:r>
                <a:rPr lang="zh-CN" altLang="en-US" sz="2000" b="1">
                  <a:solidFill>
                    <a:srgbClr val="46459A"/>
                  </a:solidFill>
                  <a:latin typeface="微软雅黑" panose="020B0503020204020204" pitchFamily="34" charset="-122"/>
                  <a:ea typeface="微软雅黑" panose="020B0503020204020204" pitchFamily="34" charset="-122"/>
                </a:rPr>
                <a:t>承接产业梯次转移延伸产业链</a:t>
              </a:r>
            </a:p>
          </p:txBody>
        </p:sp>
        <p:pic>
          <p:nvPicPr>
            <p:cNvPr id="1028" name="Picture 4" descr="https://p4.itc.cn/images01/20230106/4d74a3321680412b9a563cceff55e598.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83" t="2691" b="4523"/>
            <a:stretch>
              <a:fillRect/>
            </a:stretch>
          </p:blipFill>
          <p:spPr bwMode="auto">
            <a:xfrm>
              <a:off x="4351040" y="5054599"/>
              <a:ext cx="2694653" cy="1697673"/>
            </a:xfrm>
            <a:prstGeom prst="roundRect">
              <a:avLst>
                <a:gd name="adj" fmla="val 8594"/>
              </a:avLst>
            </a:prstGeom>
            <a:solidFill>
              <a:srgbClr val="FFFFFF">
                <a:shade val="85000"/>
              </a:srgbClr>
            </a:solidFill>
            <a:ln>
              <a:noFill/>
            </a:ln>
            <a:effectLst/>
          </p:spPr>
        </p:pic>
      </p:grpSp>
      <p:grpSp>
        <p:nvGrpSpPr>
          <p:cNvPr id="43" name="组合 42"/>
          <p:cNvGrpSpPr/>
          <p:nvPr/>
        </p:nvGrpSpPr>
        <p:grpSpPr>
          <a:xfrm>
            <a:off x="512061" y="6710694"/>
            <a:ext cx="6533632" cy="1697673"/>
            <a:chOff x="512061" y="7021045"/>
            <a:chExt cx="6533632" cy="1697673"/>
          </a:xfrm>
        </p:grpSpPr>
        <p:sp>
          <p:nvSpPr>
            <p:cNvPr id="27" name="矩形 26"/>
            <p:cNvSpPr/>
            <p:nvPr/>
          </p:nvSpPr>
          <p:spPr>
            <a:xfrm>
              <a:off x="512063" y="7021046"/>
              <a:ext cx="1119092" cy="108000"/>
            </a:xfrm>
            <a:prstGeom prst="rect">
              <a:avLst/>
            </a:prstGeom>
            <a:solidFill>
              <a:srgbClr val="A340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678779" y="7021046"/>
              <a:ext cx="2578893" cy="108000"/>
            </a:xfrm>
            <a:prstGeom prst="rect">
              <a:avLst/>
            </a:prstGeom>
            <a:solidFill>
              <a:srgbClr val="F0C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512063" y="7129046"/>
              <a:ext cx="3745610" cy="1589672"/>
            </a:xfrm>
            <a:custGeom>
              <a:avLst/>
              <a:gdLst>
                <a:gd name="connsiteX0" fmla="*/ 0 w 3745610"/>
                <a:gd name="connsiteY0" fmla="*/ 0 h 1589672"/>
                <a:gd name="connsiteX1" fmla="*/ 3745610 w 3745610"/>
                <a:gd name="connsiteY1" fmla="*/ 0 h 1589672"/>
                <a:gd name="connsiteX2" fmla="*/ 3745610 w 3745610"/>
                <a:gd name="connsiteY2" fmla="*/ 1589672 h 1589672"/>
                <a:gd name="connsiteX3" fmla="*/ 0 w 3745610"/>
                <a:gd name="connsiteY3" fmla="*/ 1589672 h 1589672"/>
                <a:gd name="connsiteX4" fmla="*/ 0 w 3745610"/>
                <a:gd name="connsiteY4" fmla="*/ 0 h 1589672"/>
                <a:gd name="connsiteX0-1" fmla="*/ 0 w 3745610"/>
                <a:gd name="connsiteY0-2" fmla="*/ 4346 h 1594018"/>
                <a:gd name="connsiteX1-3" fmla="*/ 2053337 w 3745610"/>
                <a:gd name="connsiteY1-4" fmla="*/ 0 h 1594018"/>
                <a:gd name="connsiteX2-5" fmla="*/ 3745610 w 3745610"/>
                <a:gd name="connsiteY2-6" fmla="*/ 4346 h 1594018"/>
                <a:gd name="connsiteX3-7" fmla="*/ 3745610 w 3745610"/>
                <a:gd name="connsiteY3-8" fmla="*/ 1594018 h 1594018"/>
                <a:gd name="connsiteX4-9" fmla="*/ 0 w 3745610"/>
                <a:gd name="connsiteY4-10" fmla="*/ 1594018 h 1594018"/>
                <a:gd name="connsiteX5" fmla="*/ 0 w 3745610"/>
                <a:gd name="connsiteY5" fmla="*/ 4346 h 1594018"/>
                <a:gd name="connsiteX0-11" fmla="*/ 2053337 w 3745610"/>
                <a:gd name="connsiteY0-12" fmla="*/ 0 h 1594018"/>
                <a:gd name="connsiteX1-13" fmla="*/ 3745610 w 3745610"/>
                <a:gd name="connsiteY1-14" fmla="*/ 4346 h 1594018"/>
                <a:gd name="connsiteX2-15" fmla="*/ 3745610 w 3745610"/>
                <a:gd name="connsiteY2-16" fmla="*/ 1594018 h 1594018"/>
                <a:gd name="connsiteX3-17" fmla="*/ 0 w 3745610"/>
                <a:gd name="connsiteY3-18" fmla="*/ 1594018 h 1594018"/>
                <a:gd name="connsiteX4-19" fmla="*/ 0 w 3745610"/>
                <a:gd name="connsiteY4-20" fmla="*/ 4346 h 1594018"/>
                <a:gd name="connsiteX5-21" fmla="*/ 2144777 w 3745610"/>
                <a:gd name="connsiteY5-22" fmla="*/ 91440 h 1594018"/>
                <a:gd name="connsiteX0-23" fmla="*/ 2053337 w 3745610"/>
                <a:gd name="connsiteY0-24" fmla="*/ 0 h 1594018"/>
                <a:gd name="connsiteX1-25" fmla="*/ 3745610 w 3745610"/>
                <a:gd name="connsiteY1-26" fmla="*/ 4346 h 1594018"/>
                <a:gd name="connsiteX2-27" fmla="*/ 3745610 w 3745610"/>
                <a:gd name="connsiteY2-28" fmla="*/ 1594018 h 1594018"/>
                <a:gd name="connsiteX3-29" fmla="*/ 0 w 3745610"/>
                <a:gd name="connsiteY3-30" fmla="*/ 1594018 h 1594018"/>
                <a:gd name="connsiteX4-31" fmla="*/ 0 w 3745610"/>
                <a:gd name="connsiteY4-32" fmla="*/ 4346 h 1594018"/>
                <a:gd name="connsiteX0-33" fmla="*/ 3745610 w 3745610"/>
                <a:gd name="connsiteY0-34" fmla="*/ 0 h 1589672"/>
                <a:gd name="connsiteX1-35" fmla="*/ 3745610 w 3745610"/>
                <a:gd name="connsiteY1-36" fmla="*/ 1589672 h 1589672"/>
                <a:gd name="connsiteX2-37" fmla="*/ 0 w 3745610"/>
                <a:gd name="connsiteY2-38" fmla="*/ 1589672 h 1589672"/>
                <a:gd name="connsiteX3-39" fmla="*/ 0 w 3745610"/>
                <a:gd name="connsiteY3-40" fmla="*/ 0 h 1589672"/>
              </a:gdLst>
              <a:ahLst/>
              <a:cxnLst>
                <a:cxn ang="0">
                  <a:pos x="connsiteX0-1" y="connsiteY0-2"/>
                </a:cxn>
                <a:cxn ang="0">
                  <a:pos x="connsiteX1-3" y="connsiteY1-4"/>
                </a:cxn>
                <a:cxn ang="0">
                  <a:pos x="connsiteX2-5" y="connsiteY2-6"/>
                </a:cxn>
                <a:cxn ang="0">
                  <a:pos x="connsiteX3-7" y="connsiteY3-8"/>
                </a:cxn>
              </a:cxnLst>
              <a:rect l="l" t="t" r="r" b="b"/>
              <a:pathLst>
                <a:path w="3745610" h="1589672">
                  <a:moveTo>
                    <a:pt x="3745610" y="0"/>
                  </a:moveTo>
                  <a:lnTo>
                    <a:pt x="3745610" y="1589672"/>
                  </a:lnTo>
                  <a:lnTo>
                    <a:pt x="0" y="1589672"/>
                  </a:lnTo>
                  <a:lnTo>
                    <a:pt x="0" y="0"/>
                  </a:lnTo>
                </a:path>
              </a:pathLst>
            </a:custGeom>
            <a:noFill/>
            <a:ln w="6350">
              <a:solidFill>
                <a:srgbClr val="A340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512061" y="7505819"/>
              <a:ext cx="3745611" cy="836126"/>
            </a:xfrm>
            <a:prstGeom prst="rect">
              <a:avLst/>
            </a:prstGeom>
            <a:noFill/>
          </p:spPr>
          <p:txBody>
            <a:bodyPr wrap="square" rtlCol="0">
              <a:spAutoFit/>
            </a:bodyPr>
            <a:lstStyle/>
            <a:p>
              <a:pPr algn="ctr">
                <a:spcAft>
                  <a:spcPts val="1000"/>
                </a:spcAft>
              </a:pPr>
              <a:r>
                <a:rPr lang="zh-CN" altLang="en-US" sz="2000" b="1">
                  <a:solidFill>
                    <a:srgbClr val="A3404F"/>
                  </a:solidFill>
                  <a:latin typeface="微软雅黑" panose="020B0503020204020204" pitchFamily="34" charset="-122"/>
                  <a:ea typeface="微软雅黑" panose="020B0503020204020204" pitchFamily="34" charset="-122"/>
                </a:rPr>
                <a:t>区域安全协同</a:t>
              </a:r>
              <a:endParaRPr lang="en-US" altLang="zh-CN" sz="2000" b="1">
                <a:solidFill>
                  <a:srgbClr val="A3404F"/>
                </a:solidFill>
                <a:latin typeface="微软雅黑" panose="020B0503020204020204" pitchFamily="34" charset="-122"/>
                <a:ea typeface="微软雅黑" panose="020B0503020204020204" pitchFamily="34" charset="-122"/>
              </a:endParaRPr>
            </a:p>
            <a:p>
              <a:pPr algn="ctr">
                <a:spcAft>
                  <a:spcPts val="1000"/>
                </a:spcAft>
              </a:pPr>
              <a:r>
                <a:rPr lang="zh-CN" altLang="en-US" sz="2000" b="1">
                  <a:solidFill>
                    <a:srgbClr val="A3404F"/>
                  </a:solidFill>
                  <a:latin typeface="微软雅黑" panose="020B0503020204020204" pitchFamily="34" charset="-122"/>
                  <a:ea typeface="微软雅黑" panose="020B0503020204020204" pitchFamily="34" charset="-122"/>
                </a:rPr>
                <a:t>健全城市安全制度体系</a:t>
              </a:r>
            </a:p>
          </p:txBody>
        </p:sp>
        <p:pic>
          <p:nvPicPr>
            <p:cNvPr id="1030" name="Picture 6" descr="https://gimg2.baidu.com/image_search/src=http%3A%2F%2Fss2.meipian.me%2Fusers%2F33137914%2F946cc7e0-4015-11eb-8c61-977a03f0dfcd.png%3Fmeipian-raw%2Fbucket%2Fivwen%2Fkey%2FdXNlcnMvMzMxMzc5MTQvOTQ2Y2M3ZTAtNDAxNS0xMWViLThjNjEtOTc3YTAzZjBkZmNkLnBuZw%3D%3D%2Fsign%2F18f11f4414e8b78815c8779c071468d8.jpg&amp;refer=http%3A%2F%2Fss2.meipian.me&amp;app=2002&amp;size=f9999,10000&amp;q=a80&amp;n=0&amp;g=0n&amp;fmt=auto?sec=1678519440&amp;t=4067e3a336bcf01f8715d535495b6fc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694" r="8943"/>
            <a:stretch>
              <a:fillRect/>
            </a:stretch>
          </p:blipFill>
          <p:spPr bwMode="auto">
            <a:xfrm>
              <a:off x="4351040" y="7021045"/>
              <a:ext cx="2694653" cy="1697673"/>
            </a:xfrm>
            <a:prstGeom prst="roundRect">
              <a:avLst>
                <a:gd name="adj" fmla="val 8594"/>
              </a:avLst>
            </a:prstGeom>
            <a:solidFill>
              <a:srgbClr val="FFFFFF">
                <a:shade val="85000"/>
              </a:srgbClr>
            </a:solidFill>
            <a:ln>
              <a:noFill/>
            </a:ln>
            <a:effectLst/>
          </p:spPr>
        </p:pic>
      </p:grpSp>
      <p:grpSp>
        <p:nvGrpSpPr>
          <p:cNvPr id="44" name="组合 43"/>
          <p:cNvGrpSpPr/>
          <p:nvPr/>
        </p:nvGrpSpPr>
        <p:grpSpPr>
          <a:xfrm>
            <a:off x="512062" y="8611615"/>
            <a:ext cx="6533631" cy="1697674"/>
            <a:chOff x="512062" y="8987489"/>
            <a:chExt cx="6533631" cy="1697674"/>
          </a:xfrm>
        </p:grpSpPr>
        <p:sp>
          <p:nvSpPr>
            <p:cNvPr id="31" name="矩形 30"/>
            <p:cNvSpPr/>
            <p:nvPr/>
          </p:nvSpPr>
          <p:spPr>
            <a:xfrm>
              <a:off x="512063" y="8987491"/>
              <a:ext cx="1119092" cy="108000"/>
            </a:xfrm>
            <a:prstGeom prst="rect">
              <a:avLst/>
            </a:prstGeom>
            <a:solidFill>
              <a:srgbClr val="B35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1678780" y="8987491"/>
              <a:ext cx="2578892" cy="108000"/>
            </a:xfrm>
            <a:prstGeom prst="rect">
              <a:avLst/>
            </a:prstGeom>
            <a:solidFill>
              <a:srgbClr val="E9D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512062" y="9095491"/>
              <a:ext cx="3745609" cy="1589672"/>
            </a:xfrm>
            <a:custGeom>
              <a:avLst/>
              <a:gdLst>
                <a:gd name="connsiteX0" fmla="*/ 0 w 3745609"/>
                <a:gd name="connsiteY0" fmla="*/ 0 h 1589672"/>
                <a:gd name="connsiteX1" fmla="*/ 3745609 w 3745609"/>
                <a:gd name="connsiteY1" fmla="*/ 0 h 1589672"/>
                <a:gd name="connsiteX2" fmla="*/ 3745609 w 3745609"/>
                <a:gd name="connsiteY2" fmla="*/ 1589672 h 1589672"/>
                <a:gd name="connsiteX3" fmla="*/ 0 w 3745609"/>
                <a:gd name="connsiteY3" fmla="*/ 1589672 h 1589672"/>
                <a:gd name="connsiteX4" fmla="*/ 0 w 3745609"/>
                <a:gd name="connsiteY4" fmla="*/ 0 h 1589672"/>
                <a:gd name="connsiteX0-1" fmla="*/ 0 w 3745609"/>
                <a:gd name="connsiteY0-2" fmla="*/ 2291 h 1591963"/>
                <a:gd name="connsiteX1-3" fmla="*/ 1862838 w 3745609"/>
                <a:gd name="connsiteY1-4" fmla="*/ 0 h 1591963"/>
                <a:gd name="connsiteX2-5" fmla="*/ 3745609 w 3745609"/>
                <a:gd name="connsiteY2-6" fmla="*/ 2291 h 1591963"/>
                <a:gd name="connsiteX3-7" fmla="*/ 3745609 w 3745609"/>
                <a:gd name="connsiteY3-8" fmla="*/ 1591963 h 1591963"/>
                <a:gd name="connsiteX4-9" fmla="*/ 0 w 3745609"/>
                <a:gd name="connsiteY4-10" fmla="*/ 1591963 h 1591963"/>
                <a:gd name="connsiteX5" fmla="*/ 0 w 3745609"/>
                <a:gd name="connsiteY5" fmla="*/ 2291 h 1591963"/>
                <a:gd name="connsiteX0-11" fmla="*/ 1862838 w 3745609"/>
                <a:gd name="connsiteY0-12" fmla="*/ 0 h 1591963"/>
                <a:gd name="connsiteX1-13" fmla="*/ 3745609 w 3745609"/>
                <a:gd name="connsiteY1-14" fmla="*/ 2291 h 1591963"/>
                <a:gd name="connsiteX2-15" fmla="*/ 3745609 w 3745609"/>
                <a:gd name="connsiteY2-16" fmla="*/ 1591963 h 1591963"/>
                <a:gd name="connsiteX3-17" fmla="*/ 0 w 3745609"/>
                <a:gd name="connsiteY3-18" fmla="*/ 1591963 h 1591963"/>
                <a:gd name="connsiteX4-19" fmla="*/ 0 w 3745609"/>
                <a:gd name="connsiteY4-20" fmla="*/ 2291 h 1591963"/>
                <a:gd name="connsiteX5-21" fmla="*/ 1954278 w 3745609"/>
                <a:gd name="connsiteY5-22" fmla="*/ 91440 h 1591963"/>
                <a:gd name="connsiteX0-23" fmla="*/ 1862838 w 3745609"/>
                <a:gd name="connsiteY0-24" fmla="*/ 0 h 1591963"/>
                <a:gd name="connsiteX1-25" fmla="*/ 3745609 w 3745609"/>
                <a:gd name="connsiteY1-26" fmla="*/ 2291 h 1591963"/>
                <a:gd name="connsiteX2-27" fmla="*/ 3745609 w 3745609"/>
                <a:gd name="connsiteY2-28" fmla="*/ 1591963 h 1591963"/>
                <a:gd name="connsiteX3-29" fmla="*/ 0 w 3745609"/>
                <a:gd name="connsiteY3-30" fmla="*/ 1591963 h 1591963"/>
                <a:gd name="connsiteX4-31" fmla="*/ 0 w 3745609"/>
                <a:gd name="connsiteY4-32" fmla="*/ 2291 h 1591963"/>
                <a:gd name="connsiteX0-33" fmla="*/ 3745609 w 3745609"/>
                <a:gd name="connsiteY0-34" fmla="*/ 0 h 1589672"/>
                <a:gd name="connsiteX1-35" fmla="*/ 3745609 w 3745609"/>
                <a:gd name="connsiteY1-36" fmla="*/ 1589672 h 1589672"/>
                <a:gd name="connsiteX2-37" fmla="*/ 0 w 3745609"/>
                <a:gd name="connsiteY2-38" fmla="*/ 1589672 h 1589672"/>
                <a:gd name="connsiteX3-39" fmla="*/ 0 w 3745609"/>
                <a:gd name="connsiteY3-40" fmla="*/ 0 h 1589672"/>
              </a:gdLst>
              <a:ahLst/>
              <a:cxnLst>
                <a:cxn ang="0">
                  <a:pos x="connsiteX0-1" y="connsiteY0-2"/>
                </a:cxn>
                <a:cxn ang="0">
                  <a:pos x="connsiteX1-3" y="connsiteY1-4"/>
                </a:cxn>
                <a:cxn ang="0">
                  <a:pos x="connsiteX2-5" y="connsiteY2-6"/>
                </a:cxn>
                <a:cxn ang="0">
                  <a:pos x="connsiteX3-7" y="connsiteY3-8"/>
                </a:cxn>
              </a:cxnLst>
              <a:rect l="l" t="t" r="r" b="b"/>
              <a:pathLst>
                <a:path w="3745609" h="1589672">
                  <a:moveTo>
                    <a:pt x="3745609" y="0"/>
                  </a:moveTo>
                  <a:lnTo>
                    <a:pt x="3745609" y="1589672"/>
                  </a:lnTo>
                  <a:lnTo>
                    <a:pt x="0" y="1589672"/>
                  </a:lnTo>
                  <a:lnTo>
                    <a:pt x="0" y="0"/>
                  </a:lnTo>
                </a:path>
              </a:pathLst>
            </a:custGeom>
            <a:noFill/>
            <a:ln w="6350">
              <a:solidFill>
                <a:srgbClr val="B35A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512062" y="9472264"/>
              <a:ext cx="3745610" cy="836126"/>
            </a:xfrm>
            <a:prstGeom prst="rect">
              <a:avLst/>
            </a:prstGeom>
            <a:noFill/>
          </p:spPr>
          <p:txBody>
            <a:bodyPr wrap="square" rtlCol="0">
              <a:spAutoFit/>
            </a:bodyPr>
            <a:lstStyle/>
            <a:p>
              <a:pPr algn="ctr">
                <a:spcAft>
                  <a:spcPts val="1000"/>
                </a:spcAft>
              </a:pPr>
              <a:r>
                <a:rPr lang="zh-CN" altLang="en-US" sz="2000" b="1" dirty="0">
                  <a:solidFill>
                    <a:srgbClr val="B35A9B"/>
                  </a:solidFill>
                  <a:latin typeface="微软雅黑" panose="020B0503020204020204" pitchFamily="34" charset="-122"/>
                  <a:ea typeface="微软雅黑" panose="020B0503020204020204" pitchFamily="34" charset="-122"/>
                </a:rPr>
                <a:t>区域设施协同</a:t>
              </a:r>
              <a:endParaRPr lang="en-US" altLang="zh-CN" sz="2000" b="1" dirty="0">
                <a:solidFill>
                  <a:srgbClr val="B35A9B"/>
                </a:solidFill>
                <a:latin typeface="微软雅黑" panose="020B0503020204020204" pitchFamily="34" charset="-122"/>
                <a:ea typeface="微软雅黑" panose="020B0503020204020204" pitchFamily="34" charset="-122"/>
              </a:endParaRPr>
            </a:p>
            <a:p>
              <a:pPr algn="ctr">
                <a:spcAft>
                  <a:spcPts val="1000"/>
                </a:spcAft>
              </a:pPr>
              <a:r>
                <a:rPr lang="zh-CN" altLang="en-US" sz="2000" b="1" dirty="0">
                  <a:solidFill>
                    <a:srgbClr val="B35A9B"/>
                  </a:solidFill>
                  <a:latin typeface="微软雅黑" panose="020B0503020204020204" pitchFamily="34" charset="-122"/>
                  <a:ea typeface="微软雅黑" panose="020B0503020204020204" pitchFamily="34" charset="-122"/>
                </a:rPr>
                <a:t>公服市政设施共建共享</a:t>
              </a:r>
            </a:p>
          </p:txBody>
        </p:sp>
        <p:pic>
          <p:nvPicPr>
            <p:cNvPr id="1032" name="Picture 8" descr="https://down.om.cn/v3/Uploads/News/2018-01-09/o8AfCcnrFI1wnc7RbZlKjt6PWnKRwU4Uyj0INz7K.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532" b="4354"/>
            <a:stretch>
              <a:fillRect/>
            </a:stretch>
          </p:blipFill>
          <p:spPr bwMode="auto">
            <a:xfrm>
              <a:off x="4351040" y="8987489"/>
              <a:ext cx="2694653" cy="1697673"/>
            </a:xfrm>
            <a:prstGeom prst="roundRect">
              <a:avLst>
                <a:gd name="adj" fmla="val 8594"/>
              </a:avLst>
            </a:prstGeom>
            <a:solidFill>
              <a:srgbClr val="FFFFFF">
                <a:shade val="85000"/>
              </a:srgbClr>
            </a:solidFill>
            <a:ln>
              <a:noFill/>
            </a:ln>
            <a:effectLst/>
          </p:spPr>
        </p:pic>
      </p:grpSp>
      <p:grpSp>
        <p:nvGrpSpPr>
          <p:cNvPr id="35" name="组合 34"/>
          <p:cNvGrpSpPr/>
          <p:nvPr/>
        </p:nvGrpSpPr>
        <p:grpSpPr>
          <a:xfrm>
            <a:off x="512061" y="329462"/>
            <a:ext cx="1690119" cy="482177"/>
            <a:chOff x="964739" y="2157253"/>
            <a:chExt cx="1690119" cy="482177"/>
          </a:xfrm>
        </p:grpSpPr>
        <p:sp>
          <p:nvSpPr>
            <p:cNvPr id="36" name="矩形: 圆角 42"/>
            <p:cNvSpPr/>
            <p:nvPr/>
          </p:nvSpPr>
          <p:spPr>
            <a:xfrm>
              <a:off x="964739" y="2157253"/>
              <a:ext cx="1690119" cy="482177"/>
            </a:xfrm>
            <a:prstGeom prst="roundRect">
              <a:avLst>
                <a:gd name="adj" fmla="val 50000"/>
              </a:avLst>
            </a:prstGeom>
            <a:gradFill flip="none" rotWithShape="1">
              <a:gsLst>
                <a:gs pos="0">
                  <a:srgbClr val="92BFB5"/>
                </a:gs>
                <a:gs pos="100000">
                  <a:srgbClr val="52A4AE"/>
                </a:gs>
              </a:gsLst>
              <a:lin ang="2700000" scaled="1"/>
              <a:tileRect/>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7" name="矩形 36"/>
            <p:cNvSpPr/>
            <p:nvPr/>
          </p:nvSpPr>
          <p:spPr>
            <a:xfrm>
              <a:off x="1204881" y="2189751"/>
              <a:ext cx="1179811" cy="400110"/>
            </a:xfrm>
            <a:prstGeom prst="rect">
              <a:avLst/>
            </a:prstGeom>
          </p:spPr>
          <p:txBody>
            <a:bodyPr wrap="none">
              <a:spAutoFit/>
            </a:bodyPr>
            <a:lstStyle/>
            <a:p>
              <a:pPr algn="ctr"/>
              <a:r>
                <a:rPr lang="zh-CN" altLang="en-US" sz="2000" b="1" spc="-60" dirty="0" smtClean="0">
                  <a:solidFill>
                    <a:schemeClr val="bg1"/>
                  </a:solidFill>
                  <a:latin typeface="微软雅黑" panose="020B0503020204020204" pitchFamily="34" charset="-122"/>
                  <a:ea typeface="微软雅黑" panose="020B0503020204020204" pitchFamily="34" charset="-122"/>
                  <a:sym typeface="+mn-lt"/>
                </a:rPr>
                <a:t>区域协同</a:t>
              </a:r>
              <a:endParaRPr lang="zh-CN" altLang="en-US" sz="2000" b="1" dirty="0">
                <a:solidFill>
                  <a:schemeClr val="bg1"/>
                </a:solidFill>
                <a:cs typeface="+mn-ea"/>
                <a:sym typeface="+mn-lt"/>
              </a:endParaRPr>
            </a:p>
          </p:txBody>
        </p:sp>
      </p:grpSp>
    </p:spTree>
    <p:extLst>
      <p:ext uri="{BB962C8B-B14F-4D97-AF65-F5344CB8AC3E}">
        <p14:creationId xmlns:p14="http://schemas.microsoft.com/office/powerpoint/2010/main" val="32679887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C:\Users\Administrator\Desktop\002.png002"/>
          <p:cNvPicPr>
            <a:picLocks noChangeAspect="1"/>
          </p:cNvPicPr>
          <p:nvPr>
            <p:custDataLst>
              <p:tags r:id="rId1"/>
            </p:custDataLst>
          </p:nvPr>
        </p:nvPicPr>
        <p:blipFill rotWithShape="1">
          <a:blip r:embed="rId11"/>
          <a:srcRect l="4142" t="8219" r="4475" b="18131"/>
          <a:stretch>
            <a:fillRect/>
          </a:stretch>
        </p:blipFill>
        <p:spPr>
          <a:xfrm>
            <a:off x="986531" y="4018449"/>
            <a:ext cx="5586611" cy="6375718"/>
          </a:xfrm>
          <a:prstGeom prst="rect">
            <a:avLst/>
          </a:prstGeom>
        </p:spPr>
      </p:pic>
      <p:grpSp>
        <p:nvGrpSpPr>
          <p:cNvPr id="10" name="组合 9"/>
          <p:cNvGrpSpPr/>
          <p:nvPr/>
        </p:nvGrpSpPr>
        <p:grpSpPr>
          <a:xfrm>
            <a:off x="508000" y="2231897"/>
            <a:ext cx="6539610" cy="396000"/>
            <a:chOff x="508000" y="2242958"/>
            <a:chExt cx="6539610" cy="396000"/>
          </a:xfrm>
        </p:grpSpPr>
        <p:sp>
          <p:nvSpPr>
            <p:cNvPr id="33" name="圆角矩形 32"/>
            <p:cNvSpPr/>
            <p:nvPr>
              <p:custDataLst>
                <p:tags r:id="rId8"/>
              </p:custDataLst>
            </p:nvPr>
          </p:nvSpPr>
          <p:spPr>
            <a:xfrm>
              <a:off x="508000" y="2242958"/>
              <a:ext cx="936000" cy="360000"/>
            </a:xfrm>
            <a:prstGeom prst="roundRect">
              <a:avLst/>
            </a:prstGeom>
            <a:solidFill>
              <a:srgbClr val="0094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latin typeface="微软雅黑" panose="020B0503020204020204" pitchFamily="34" charset="-122"/>
                  <a:ea typeface="微软雅黑" panose="020B0503020204020204" pitchFamily="34" charset="-122"/>
                </a:rPr>
                <a:t>湿地</a:t>
              </a:r>
              <a:endParaRPr lang="en-US" altLang="zh-CN" sz="1600" b="1">
                <a:latin typeface="微软雅黑" panose="020B0503020204020204" pitchFamily="34" charset="-122"/>
                <a:ea typeface="微软雅黑" panose="020B0503020204020204" pitchFamily="34" charset="-122"/>
              </a:endParaRPr>
            </a:p>
          </p:txBody>
        </p:sp>
        <p:sp>
          <p:nvSpPr>
            <p:cNvPr id="24" name="文本框 23"/>
            <p:cNvSpPr txBox="1"/>
            <p:nvPr>
              <p:custDataLst>
                <p:tags r:id="rId9"/>
              </p:custDataLst>
            </p:nvPr>
          </p:nvSpPr>
          <p:spPr>
            <a:xfrm>
              <a:off x="1546859" y="2242958"/>
              <a:ext cx="5500751" cy="396000"/>
            </a:xfrm>
            <a:prstGeom prst="rect">
              <a:avLst/>
            </a:prstGeom>
            <a:solidFill>
              <a:srgbClr val="009488">
                <a:alpha val="10000"/>
              </a:srgbClr>
            </a:solidFill>
          </p:spPr>
          <p:txBody>
            <a:bodyPr wrap="square" tIns="36000" bIns="36000" rtlCol="0" anchor="ctr" anchorCtr="0">
              <a:noAutofit/>
            </a:bodyPr>
            <a:lstStyle/>
            <a:p>
              <a:pPr algn="just">
                <a:lnSpc>
                  <a:spcPct val="125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mn-ea"/>
                </a:rPr>
                <a:t>加强湿地保护管理，对纳入生态保护红线的湿地，实行最严格的管控措施。</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508000" y="2770562"/>
            <a:ext cx="6539610" cy="396000"/>
            <a:chOff x="508000" y="2872521"/>
            <a:chExt cx="6539610" cy="396000"/>
          </a:xfrm>
        </p:grpSpPr>
        <p:sp>
          <p:nvSpPr>
            <p:cNvPr id="34" name="圆角矩形 33"/>
            <p:cNvSpPr/>
            <p:nvPr>
              <p:custDataLst>
                <p:tags r:id="rId6"/>
              </p:custDataLst>
            </p:nvPr>
          </p:nvSpPr>
          <p:spPr>
            <a:xfrm>
              <a:off x="508000" y="2872521"/>
              <a:ext cx="936000" cy="360000"/>
            </a:xfrm>
            <a:prstGeom prst="roundRect">
              <a:avLst/>
            </a:prstGeom>
            <a:solidFill>
              <a:srgbClr val="0094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latin typeface="微软雅黑" panose="020B0503020204020204" pitchFamily="34" charset="-122"/>
                  <a:ea typeface="微软雅黑" panose="020B0503020204020204" pitchFamily="34" charset="-122"/>
                </a:rPr>
                <a:t>森林资源</a:t>
              </a:r>
            </a:p>
          </p:txBody>
        </p:sp>
        <p:sp>
          <p:nvSpPr>
            <p:cNvPr id="26" name="文本框 25"/>
            <p:cNvSpPr txBox="1"/>
            <p:nvPr>
              <p:custDataLst>
                <p:tags r:id="rId7"/>
              </p:custDataLst>
            </p:nvPr>
          </p:nvSpPr>
          <p:spPr>
            <a:xfrm>
              <a:off x="1546859" y="2872521"/>
              <a:ext cx="5500751" cy="396000"/>
            </a:xfrm>
            <a:prstGeom prst="rect">
              <a:avLst/>
            </a:prstGeom>
            <a:solidFill>
              <a:srgbClr val="009488">
                <a:alpha val="10000"/>
              </a:srgbClr>
            </a:solidFill>
          </p:spPr>
          <p:txBody>
            <a:bodyPr wrap="square" tIns="36000" bIns="36000" rtlCol="0" anchor="ctr" anchorCtr="0">
              <a:noAutofit/>
            </a:bodyPr>
            <a:lstStyle/>
            <a:p>
              <a:pPr algn="just">
                <a:lnSpc>
                  <a:spcPct val="125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mn-ea"/>
                </a:rPr>
                <a:t>突出森林分类经营主线，优化林地资源配置，提高林地使用效益。</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508000" y="1602565"/>
            <a:ext cx="6539610" cy="540000"/>
            <a:chOff x="508000" y="1549232"/>
            <a:chExt cx="6539610" cy="540000"/>
          </a:xfrm>
        </p:grpSpPr>
        <p:sp>
          <p:nvSpPr>
            <p:cNvPr id="22" name="圆角矩形 21"/>
            <p:cNvSpPr/>
            <p:nvPr/>
          </p:nvSpPr>
          <p:spPr>
            <a:xfrm>
              <a:off x="508000" y="1648702"/>
              <a:ext cx="936000" cy="360000"/>
            </a:xfrm>
            <a:prstGeom prst="roundRect">
              <a:avLst/>
            </a:prstGeom>
            <a:solidFill>
              <a:srgbClr val="0094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latin typeface="微软雅黑" panose="020B0503020204020204" pitchFamily="34" charset="-122"/>
                  <a:ea typeface="微软雅黑" panose="020B0503020204020204" pitchFamily="34" charset="-122"/>
                </a:rPr>
                <a:t>水资源</a:t>
              </a:r>
            </a:p>
          </p:txBody>
        </p:sp>
        <p:sp>
          <p:nvSpPr>
            <p:cNvPr id="7" name="文本框 6"/>
            <p:cNvSpPr txBox="1"/>
            <p:nvPr>
              <p:custDataLst>
                <p:tags r:id="rId5"/>
              </p:custDataLst>
            </p:nvPr>
          </p:nvSpPr>
          <p:spPr>
            <a:xfrm>
              <a:off x="1546858" y="1549232"/>
              <a:ext cx="5500752" cy="540000"/>
            </a:xfrm>
            <a:prstGeom prst="rect">
              <a:avLst/>
            </a:prstGeom>
            <a:solidFill>
              <a:srgbClr val="009488">
                <a:alpha val="10000"/>
              </a:srgbClr>
            </a:solidFill>
          </p:spPr>
          <p:txBody>
            <a:bodyPr wrap="square" tIns="36000" bIns="36000" rtlCol="0" anchor="ctr" anchorCtr="0">
              <a:noAutofit/>
            </a:bodyPr>
            <a:lstStyle/>
            <a:p>
              <a:pPr algn="just">
                <a:lnSpc>
                  <a:spcPct val="125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mn-ea"/>
                </a:rPr>
                <a:t>加强引水调水，构建多水源供水安全格局，加强再生水雨水资源化利用，提高非常规水资源利用率。</a:t>
              </a:r>
            </a:p>
          </p:txBody>
        </p:sp>
      </p:grpSp>
      <p:grpSp>
        <p:nvGrpSpPr>
          <p:cNvPr id="13" name="组合 12"/>
          <p:cNvGrpSpPr/>
          <p:nvPr/>
        </p:nvGrpSpPr>
        <p:grpSpPr>
          <a:xfrm>
            <a:off x="508000" y="3309226"/>
            <a:ext cx="6539609" cy="540000"/>
            <a:chOff x="508000" y="3432723"/>
            <a:chExt cx="6539609" cy="540000"/>
          </a:xfrm>
        </p:grpSpPr>
        <p:sp>
          <p:nvSpPr>
            <p:cNvPr id="25" name="文本框 24"/>
            <p:cNvSpPr txBox="1"/>
            <p:nvPr>
              <p:custDataLst>
                <p:tags r:id="rId3"/>
              </p:custDataLst>
            </p:nvPr>
          </p:nvSpPr>
          <p:spPr>
            <a:xfrm>
              <a:off x="1546858" y="3432723"/>
              <a:ext cx="5500751" cy="540000"/>
            </a:xfrm>
            <a:prstGeom prst="rect">
              <a:avLst/>
            </a:prstGeom>
            <a:solidFill>
              <a:srgbClr val="009488">
                <a:alpha val="10000"/>
              </a:srgbClr>
            </a:solidFill>
          </p:spPr>
          <p:txBody>
            <a:bodyPr wrap="square" tIns="36000" bIns="36000" rtlCol="0" anchor="ctr" anchorCtr="0">
              <a:noAutofit/>
            </a:bodyPr>
            <a:lstStyle/>
            <a:p>
              <a:pPr algn="just">
                <a:lnSpc>
                  <a:spcPct val="125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mn-ea"/>
                </a:rPr>
                <a:t>加大资源</a:t>
              </a:r>
              <a:r>
                <a:rPr lang="zh-CN" altLang="en-US" sz="1200">
                  <a:solidFill>
                    <a:schemeClr val="tx1">
                      <a:lumMod val="65000"/>
                      <a:lumOff val="35000"/>
                    </a:schemeClr>
                  </a:solidFill>
                  <a:latin typeface="微软雅黑" panose="020B0503020204020204" pitchFamily="34" charset="-122"/>
                  <a:ea typeface="微软雅黑" panose="020B0503020204020204" pitchFamily="34" charset="-122"/>
                  <a:sym typeface="+mn-ea"/>
                </a:rPr>
                <a:t>保护力度，建设</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mn-ea"/>
                </a:rPr>
                <a:t>节约型矿业，实现资源利用方式的根本性转变，提高资源利用效率和集约化程度。</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5" name="圆角矩形 34"/>
            <p:cNvSpPr/>
            <p:nvPr>
              <p:custDataLst>
                <p:tags r:id="rId4"/>
              </p:custDataLst>
            </p:nvPr>
          </p:nvSpPr>
          <p:spPr>
            <a:xfrm>
              <a:off x="508000" y="3432723"/>
              <a:ext cx="936000" cy="360000"/>
            </a:xfrm>
            <a:prstGeom prst="roundRect">
              <a:avLst/>
            </a:prstGeom>
            <a:solidFill>
              <a:srgbClr val="0094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latin typeface="微软雅黑" panose="020B0503020204020204" pitchFamily="34" charset="-122"/>
                  <a:ea typeface="微软雅黑" panose="020B0503020204020204" pitchFamily="34" charset="-122"/>
                </a:rPr>
                <a:t>矿产资源</a:t>
              </a:r>
            </a:p>
          </p:txBody>
        </p:sp>
      </p:grpSp>
      <p:pic>
        <p:nvPicPr>
          <p:cNvPr id="17" name="图片 16"/>
          <p:cNvPicPr>
            <a:picLocks noChangeAspect="1"/>
          </p:cNvPicPr>
          <p:nvPr>
            <p:custDataLst>
              <p:tags r:id="rId2"/>
            </p:custDataLst>
          </p:nvPr>
        </p:nvPicPr>
        <p:blipFill>
          <a:blip r:embed="rId12"/>
          <a:stretch>
            <a:fillRect/>
          </a:stretch>
        </p:blipFill>
        <p:spPr>
          <a:xfrm>
            <a:off x="5529263" y="8888690"/>
            <a:ext cx="1044448" cy="1495549"/>
          </a:xfrm>
          <a:prstGeom prst="rect">
            <a:avLst/>
          </a:prstGeom>
        </p:spPr>
      </p:pic>
      <p:sp>
        <p:nvSpPr>
          <p:cNvPr id="23" name="任意多边形 22"/>
          <p:cNvSpPr/>
          <p:nvPr/>
        </p:nvSpPr>
        <p:spPr>
          <a:xfrm>
            <a:off x="1355084" y="271011"/>
            <a:ext cx="4843154" cy="1543954"/>
          </a:xfrm>
          <a:custGeom>
            <a:avLst/>
            <a:gdLst>
              <a:gd name="connsiteX0" fmla="*/ 0 w 7810882"/>
              <a:gd name="connsiteY0" fmla="*/ 0 h 2490039"/>
              <a:gd name="connsiteX1" fmla="*/ 7810882 w 7810882"/>
              <a:gd name="connsiteY1" fmla="*/ 0 h 2490039"/>
              <a:gd name="connsiteX2" fmla="*/ 7788307 w 7810882"/>
              <a:gd name="connsiteY2" fmla="*/ 49935 h 2490039"/>
              <a:gd name="connsiteX3" fmla="*/ 3905441 w 7810882"/>
              <a:gd name="connsiteY3" fmla="*/ 2490039 h 2490039"/>
              <a:gd name="connsiteX4" fmla="*/ 22575 w 7810882"/>
              <a:gd name="connsiteY4" fmla="*/ 49935 h 2490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882" h="2490039">
                <a:moveTo>
                  <a:pt x="0" y="0"/>
                </a:moveTo>
                <a:lnTo>
                  <a:pt x="7810882" y="0"/>
                </a:lnTo>
                <a:lnTo>
                  <a:pt x="7788307" y="49935"/>
                </a:lnTo>
                <a:cubicBezTo>
                  <a:pt x="7092620" y="1493722"/>
                  <a:pt x="5615382" y="2490039"/>
                  <a:pt x="3905441" y="2490039"/>
                </a:cubicBezTo>
                <a:cubicBezTo>
                  <a:pt x="2195501" y="2490039"/>
                  <a:pt x="718262" y="1493722"/>
                  <a:pt x="22575" y="49935"/>
                </a:cubicBezTo>
                <a:close/>
              </a:path>
            </a:pathLst>
          </a:custGeom>
          <a:gradFill>
            <a:gsLst>
              <a:gs pos="0">
                <a:srgbClr val="B6D3B7">
                  <a:alpha val="0"/>
                </a:srgbClr>
              </a:gs>
              <a:gs pos="100000">
                <a:srgbClr val="77B6BF">
                  <a:alpha val="5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cs typeface="+mn-ea"/>
              <a:sym typeface="+mn-lt"/>
            </a:endParaRPr>
          </a:p>
        </p:txBody>
      </p:sp>
      <p:sp>
        <p:nvSpPr>
          <p:cNvPr id="28" name="文本框 27"/>
          <p:cNvSpPr txBox="1"/>
          <p:nvPr/>
        </p:nvSpPr>
        <p:spPr>
          <a:xfrm>
            <a:off x="1779453" y="378062"/>
            <a:ext cx="3994416" cy="664926"/>
          </a:xfrm>
          <a:prstGeom prst="rect">
            <a:avLst/>
          </a:prstGeom>
          <a:noFill/>
        </p:spPr>
        <p:txBody>
          <a:bodyPr vert="horz" wrap="square" rtlCol="0">
            <a:spAutoFit/>
          </a:bodyPr>
          <a:lstStyle/>
          <a:p>
            <a:pPr algn="ctr"/>
            <a:r>
              <a:rPr lang="en-US" altLang="zh-CN" sz="3721" dirty="0" smtClean="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rPr>
              <a:t>04 </a:t>
            </a:r>
            <a:r>
              <a:rPr lang="zh-CN" altLang="en-US" sz="3721" dirty="0" smtClean="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rPr>
              <a:t>资源保护利用</a:t>
            </a:r>
            <a:endParaRPr lang="zh-CN" altLang="en-US" sz="3721" dirty="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endParaRPr>
          </a:p>
        </p:txBody>
      </p:sp>
      <p:grpSp>
        <p:nvGrpSpPr>
          <p:cNvPr id="31" name="组合 30"/>
          <p:cNvGrpSpPr/>
          <p:nvPr/>
        </p:nvGrpSpPr>
        <p:grpSpPr>
          <a:xfrm>
            <a:off x="489196" y="1049479"/>
            <a:ext cx="4621284" cy="757390"/>
            <a:chOff x="964739" y="2157253"/>
            <a:chExt cx="4621284" cy="757390"/>
          </a:xfrm>
        </p:grpSpPr>
        <p:sp>
          <p:nvSpPr>
            <p:cNvPr id="32" name="矩形: 圆角 42"/>
            <p:cNvSpPr/>
            <p:nvPr/>
          </p:nvSpPr>
          <p:spPr>
            <a:xfrm>
              <a:off x="964739" y="2157253"/>
              <a:ext cx="4621284" cy="482177"/>
            </a:xfrm>
            <a:prstGeom prst="roundRect">
              <a:avLst>
                <a:gd name="adj" fmla="val 50000"/>
              </a:avLst>
            </a:prstGeom>
            <a:gradFill flip="none" rotWithShape="1">
              <a:gsLst>
                <a:gs pos="0">
                  <a:srgbClr val="92BFB5"/>
                </a:gs>
                <a:gs pos="100000">
                  <a:srgbClr val="52A4AE"/>
                </a:gs>
              </a:gsLst>
              <a:lin ang="2700000" scaled="1"/>
              <a:tileRect/>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6" name="矩形 35"/>
            <p:cNvSpPr/>
            <p:nvPr/>
          </p:nvSpPr>
          <p:spPr>
            <a:xfrm>
              <a:off x="1082646" y="2206757"/>
              <a:ext cx="4414029" cy="707886"/>
            </a:xfrm>
            <a:prstGeom prst="rect">
              <a:avLst/>
            </a:prstGeom>
          </p:spPr>
          <p:txBody>
            <a:bodyPr wrap="none">
              <a:spAutoFit/>
            </a:bodyPr>
            <a:lstStyle/>
            <a:p>
              <a:pPr algn="ctr"/>
              <a:r>
                <a:rPr lang="zh-CN" altLang="en-US" sz="2000" b="1" spc="-60" dirty="0" smtClean="0">
                  <a:solidFill>
                    <a:schemeClr val="bg1"/>
                  </a:solidFill>
                  <a:latin typeface="微软雅黑" panose="020B0503020204020204" pitchFamily="34" charset="-122"/>
                  <a:ea typeface="微软雅黑" panose="020B0503020204020204" pitchFamily="34" charset="-122"/>
                </a:rPr>
                <a:t>统筹</a:t>
              </a:r>
              <a:r>
                <a:rPr lang="zh-CN" altLang="en-US" sz="2000" b="1" spc="-60" dirty="0">
                  <a:solidFill>
                    <a:schemeClr val="bg1"/>
                  </a:solidFill>
                  <a:latin typeface="微软雅黑" panose="020B0503020204020204" pitchFamily="34" charset="-122"/>
                  <a:ea typeface="微软雅黑" panose="020B0503020204020204" pitchFamily="34" charset="-122"/>
                </a:rPr>
                <a:t>“山水林田湖草”保护和系统治理</a:t>
              </a:r>
            </a:p>
            <a:p>
              <a:pPr algn="ctr"/>
              <a:endParaRPr lang="zh-CN" altLang="en-US" sz="2000" b="1" dirty="0">
                <a:solidFill>
                  <a:schemeClr val="bg1"/>
                </a:solidFill>
                <a:cs typeface="+mn-ea"/>
                <a:sym typeface="+mn-lt"/>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610324" y="1683636"/>
            <a:ext cx="5436235" cy="338554"/>
          </a:xfrm>
          <a:prstGeom prst="rect">
            <a:avLst/>
          </a:prstGeom>
          <a:noFill/>
        </p:spPr>
        <p:txBody>
          <a:bodyPr wrap="square" rtlCol="0">
            <a:spAutoFit/>
          </a:bodyPr>
          <a:lstStyle/>
          <a:p>
            <a:r>
              <a:rPr lang="zh-CN" altLang="en-US" sz="1600" b="1" dirty="0">
                <a:solidFill>
                  <a:srgbClr val="46B3B3"/>
                </a:solidFill>
                <a:latin typeface="微软雅黑" panose="020B0503020204020204" pitchFamily="34" charset="-122"/>
                <a:ea typeface="微软雅黑" panose="020B0503020204020204" pitchFamily="34" charset="-122"/>
              </a:rPr>
              <a:t>县级：</a:t>
            </a:r>
            <a:r>
              <a:rPr lang="zh-CN" altLang="en-US" sz="1400" b="1" dirty="0">
                <a:solidFill>
                  <a:srgbClr val="3E383A"/>
                </a:solidFill>
                <a:latin typeface="微软雅黑" panose="020B0503020204020204" pitchFamily="34" charset="-122"/>
                <a:ea typeface="微软雅黑" panose="020B0503020204020204" pitchFamily="34" charset="-122"/>
              </a:rPr>
              <a:t>“一主一副”，适应人口需求的服务空间配给</a:t>
            </a:r>
          </a:p>
        </p:txBody>
      </p:sp>
      <p:sp>
        <p:nvSpPr>
          <p:cNvPr id="12" name="文本框 11"/>
          <p:cNvSpPr txBox="1"/>
          <p:nvPr/>
        </p:nvSpPr>
        <p:spPr>
          <a:xfrm>
            <a:off x="610324" y="2116565"/>
            <a:ext cx="5436235" cy="338554"/>
          </a:xfrm>
          <a:prstGeom prst="rect">
            <a:avLst/>
          </a:prstGeom>
          <a:noFill/>
        </p:spPr>
        <p:txBody>
          <a:bodyPr wrap="square" rtlCol="0">
            <a:spAutoFit/>
          </a:bodyPr>
          <a:lstStyle/>
          <a:p>
            <a:r>
              <a:rPr lang="zh-CN" altLang="en-US" sz="1600" b="1" dirty="0">
                <a:solidFill>
                  <a:srgbClr val="46B3B3"/>
                </a:solidFill>
                <a:latin typeface="微软雅黑" panose="020B0503020204020204" pitchFamily="34" charset="-122"/>
                <a:ea typeface="微软雅黑" panose="020B0503020204020204" pitchFamily="34" charset="-122"/>
              </a:rPr>
              <a:t>镇街级：</a:t>
            </a:r>
            <a:r>
              <a:rPr lang="zh-CN" altLang="en-US" sz="1400" b="1" dirty="0">
                <a:solidFill>
                  <a:srgbClr val="3E383A"/>
                </a:solidFill>
                <a:latin typeface="微软雅黑" panose="020B0503020204020204" pitchFamily="34" charset="-122"/>
                <a:ea typeface="微软雅黑" panose="020B0503020204020204" pitchFamily="34" charset="-122"/>
              </a:rPr>
              <a:t>设施集约，形成八个镇街级公共服务中心</a:t>
            </a:r>
          </a:p>
        </p:txBody>
      </p:sp>
      <p:sp>
        <p:nvSpPr>
          <p:cNvPr id="15" name="文本框 14"/>
          <p:cNvSpPr txBox="1"/>
          <p:nvPr/>
        </p:nvSpPr>
        <p:spPr>
          <a:xfrm>
            <a:off x="610324" y="2549493"/>
            <a:ext cx="5436235" cy="338554"/>
          </a:xfrm>
          <a:prstGeom prst="rect">
            <a:avLst/>
          </a:prstGeom>
          <a:noFill/>
        </p:spPr>
        <p:txBody>
          <a:bodyPr wrap="square" rtlCol="0">
            <a:spAutoFit/>
          </a:bodyPr>
          <a:lstStyle/>
          <a:p>
            <a:r>
              <a:rPr lang="zh-CN" altLang="en-US" sz="1600" b="1" dirty="0">
                <a:solidFill>
                  <a:srgbClr val="46B3B3"/>
                </a:solidFill>
                <a:latin typeface="微软雅黑" panose="020B0503020204020204" pitchFamily="34" charset="-122"/>
                <a:ea typeface="微软雅黑" panose="020B0503020204020204" pitchFamily="34" charset="-122"/>
              </a:rPr>
              <a:t>社区级：</a:t>
            </a:r>
            <a:r>
              <a:rPr lang="zh-CN" altLang="en-US" sz="1400" b="1" dirty="0">
                <a:solidFill>
                  <a:srgbClr val="3E383A"/>
                </a:solidFill>
                <a:latin typeface="微软雅黑" panose="020B0503020204020204" pitchFamily="34" charset="-122"/>
                <a:ea typeface="微软雅黑" panose="020B0503020204020204" pitchFamily="34" charset="-122"/>
              </a:rPr>
              <a:t>城乡统筹，实现基本公共服务均等化配</a:t>
            </a:r>
            <a:r>
              <a:rPr lang="zh-CN" altLang="en-US" sz="1600" b="1" dirty="0">
                <a:solidFill>
                  <a:srgbClr val="3E383A"/>
                </a:solidFill>
                <a:latin typeface="微软雅黑" panose="020B0503020204020204" pitchFamily="34" charset="-122"/>
                <a:ea typeface="微软雅黑" panose="020B0503020204020204" pitchFamily="34" charset="-122"/>
              </a:rPr>
              <a:t>置</a:t>
            </a:r>
          </a:p>
        </p:txBody>
      </p:sp>
      <p:sp>
        <p:nvSpPr>
          <p:cNvPr id="16" name="文本框 15"/>
          <p:cNvSpPr txBox="1"/>
          <p:nvPr/>
        </p:nvSpPr>
        <p:spPr>
          <a:xfrm>
            <a:off x="610323" y="3732011"/>
            <a:ext cx="5436235" cy="338554"/>
          </a:xfrm>
          <a:prstGeom prst="rect">
            <a:avLst/>
          </a:prstGeom>
          <a:noFill/>
        </p:spPr>
        <p:txBody>
          <a:bodyPr wrap="square" rtlCol="0">
            <a:spAutoFit/>
          </a:bodyPr>
          <a:lstStyle/>
          <a:p>
            <a:pPr marL="285750" indent="-285750">
              <a:buFont typeface="Wingdings" panose="05000000000000000000" pitchFamily="2" charset="2"/>
              <a:buChar char="p"/>
            </a:pPr>
            <a:r>
              <a:rPr lang="zh-CN" altLang="en-US" sz="1600" b="1" dirty="0">
                <a:solidFill>
                  <a:srgbClr val="46B3B3"/>
                </a:solidFill>
                <a:latin typeface="微软雅黑" panose="020B0503020204020204" pitchFamily="34" charset="-122"/>
                <a:ea typeface="微软雅黑" panose="020B0503020204020204" pitchFamily="34" charset="-122"/>
              </a:rPr>
              <a:t>学有优教：</a:t>
            </a:r>
            <a:r>
              <a:rPr lang="zh-CN" altLang="en-US" sz="1400" b="1" dirty="0">
                <a:solidFill>
                  <a:srgbClr val="46B3B3"/>
                </a:solidFill>
                <a:latin typeface="微软雅黑" panose="020B0503020204020204" pitchFamily="34" charset="-122"/>
                <a:ea typeface="微软雅黑" panose="020B0503020204020204" pitchFamily="34" charset="-122"/>
              </a:rPr>
              <a:t>构建城乡一体、优质开放的教育设施体系</a:t>
            </a:r>
          </a:p>
        </p:txBody>
      </p:sp>
      <p:sp>
        <p:nvSpPr>
          <p:cNvPr id="6" name="圆角矩形 5"/>
          <p:cNvSpPr/>
          <p:nvPr/>
        </p:nvSpPr>
        <p:spPr>
          <a:xfrm>
            <a:off x="1959429" y="4114107"/>
            <a:ext cx="5091610" cy="576035"/>
          </a:xfrm>
          <a:prstGeom prst="roundRect">
            <a:avLst/>
          </a:prstGeom>
          <a:noFill/>
          <a:ln>
            <a:solidFill>
              <a:srgbClr val="009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2130579" y="4136144"/>
            <a:ext cx="4821763" cy="553998"/>
          </a:xfrm>
          <a:prstGeom prst="rect">
            <a:avLst/>
          </a:prstGeom>
          <a:noFill/>
        </p:spPr>
        <p:txBody>
          <a:bodyPr wrap="square" rtlCol="0">
            <a:spAutoFit/>
          </a:bodyPr>
          <a:lstStyle/>
          <a:p>
            <a:pPr>
              <a:lnSpc>
                <a:spcPct val="125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转换职业教育、特殊教育优势；按照“高中进城、初中进镇、小学划片分区”的总体思路，优化中小学布局；大力发展学前教育。</a:t>
            </a:r>
          </a:p>
        </p:txBody>
      </p:sp>
      <p:sp>
        <p:nvSpPr>
          <p:cNvPr id="19" name="文本框 18"/>
          <p:cNvSpPr txBox="1"/>
          <p:nvPr/>
        </p:nvSpPr>
        <p:spPr>
          <a:xfrm>
            <a:off x="610323" y="4876964"/>
            <a:ext cx="5436235" cy="338554"/>
          </a:xfrm>
          <a:prstGeom prst="rect">
            <a:avLst/>
          </a:prstGeom>
          <a:noFill/>
        </p:spPr>
        <p:txBody>
          <a:bodyPr wrap="square" rtlCol="0">
            <a:spAutoFit/>
          </a:bodyPr>
          <a:lstStyle/>
          <a:p>
            <a:pPr marL="285750" indent="-285750">
              <a:buFont typeface="Wingdings" panose="05000000000000000000" pitchFamily="2" charset="2"/>
              <a:buChar char="p"/>
            </a:pPr>
            <a:r>
              <a:rPr lang="zh-CN" altLang="en-US" sz="1600" b="1" dirty="0">
                <a:solidFill>
                  <a:srgbClr val="46B3B3"/>
                </a:solidFill>
                <a:latin typeface="微软雅黑" panose="020B0503020204020204" pitchFamily="34" charset="-122"/>
                <a:ea typeface="微软雅黑" panose="020B0503020204020204" pitchFamily="34" charset="-122"/>
              </a:rPr>
              <a:t>病有良医：</a:t>
            </a:r>
            <a:r>
              <a:rPr lang="zh-CN" altLang="en-US" sz="1400" b="1" dirty="0">
                <a:solidFill>
                  <a:srgbClr val="46B3B3"/>
                </a:solidFill>
                <a:latin typeface="微软雅黑" panose="020B0503020204020204" pitchFamily="34" charset="-122"/>
                <a:ea typeface="微软雅黑" panose="020B0503020204020204" pitchFamily="34" charset="-122"/>
              </a:rPr>
              <a:t>构建服务均等、覆盖城乡的医疗服务体系</a:t>
            </a:r>
          </a:p>
        </p:txBody>
      </p:sp>
      <p:sp>
        <p:nvSpPr>
          <p:cNvPr id="20" name="圆角矩形 19"/>
          <p:cNvSpPr/>
          <p:nvPr/>
        </p:nvSpPr>
        <p:spPr>
          <a:xfrm>
            <a:off x="1013004" y="5259060"/>
            <a:ext cx="5091610" cy="828000"/>
          </a:xfrm>
          <a:prstGeom prst="roundRect">
            <a:avLst/>
          </a:prstGeom>
          <a:noFill/>
          <a:ln>
            <a:solidFill>
              <a:srgbClr val="009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1184154" y="5364886"/>
            <a:ext cx="4821763" cy="553998"/>
          </a:xfrm>
          <a:prstGeom prst="rect">
            <a:avLst/>
          </a:prstGeom>
          <a:noFill/>
        </p:spPr>
        <p:txBody>
          <a:bodyPr wrap="square" rtlCol="0">
            <a:spAutoFit/>
          </a:bodyPr>
          <a:lstStyle/>
          <a:p>
            <a:pPr>
              <a:lnSpc>
                <a:spcPct val="125000"/>
              </a:lnSpc>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原则上</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在每</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5</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万</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-10</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万居民规划设置</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所社区卫生服务中心；</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社区卫生服务站满足</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5</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分钟社区生活圈服务需求。</a:t>
            </a:r>
          </a:p>
        </p:txBody>
      </p:sp>
      <p:sp>
        <p:nvSpPr>
          <p:cNvPr id="22" name="文本框 21"/>
          <p:cNvSpPr txBox="1"/>
          <p:nvPr/>
        </p:nvSpPr>
        <p:spPr>
          <a:xfrm>
            <a:off x="610323" y="6279845"/>
            <a:ext cx="5436235" cy="338554"/>
          </a:xfrm>
          <a:prstGeom prst="rect">
            <a:avLst/>
          </a:prstGeom>
          <a:noFill/>
        </p:spPr>
        <p:txBody>
          <a:bodyPr wrap="square" rtlCol="0">
            <a:spAutoFit/>
          </a:bodyPr>
          <a:lstStyle/>
          <a:p>
            <a:pPr marL="285750" indent="-285750">
              <a:buFont typeface="Wingdings" panose="05000000000000000000" pitchFamily="2" charset="2"/>
              <a:buChar char="p"/>
            </a:pPr>
            <a:r>
              <a:rPr lang="zh-CN" altLang="en-US" sz="1600" b="1" dirty="0">
                <a:solidFill>
                  <a:srgbClr val="46B3B3"/>
                </a:solidFill>
                <a:latin typeface="微软雅黑" panose="020B0503020204020204" pitchFamily="34" charset="-122"/>
                <a:ea typeface="微软雅黑" panose="020B0503020204020204" pitchFamily="34" charset="-122"/>
              </a:rPr>
              <a:t>文有乐享：</a:t>
            </a:r>
            <a:r>
              <a:rPr lang="zh-CN" altLang="en-US" sz="1400" b="1" dirty="0">
                <a:solidFill>
                  <a:srgbClr val="46B3B3"/>
                </a:solidFill>
                <a:latin typeface="微软雅黑" panose="020B0503020204020204" pitchFamily="34" charset="-122"/>
                <a:ea typeface="微软雅黑" panose="020B0503020204020204" pitchFamily="34" charset="-122"/>
              </a:rPr>
              <a:t>构建多层次、高水平的公共文化服务体系</a:t>
            </a:r>
          </a:p>
        </p:txBody>
      </p:sp>
      <p:sp>
        <p:nvSpPr>
          <p:cNvPr id="23" name="圆角矩形 22"/>
          <p:cNvSpPr/>
          <p:nvPr/>
        </p:nvSpPr>
        <p:spPr>
          <a:xfrm>
            <a:off x="1959429" y="6661941"/>
            <a:ext cx="5091610" cy="828000"/>
          </a:xfrm>
          <a:prstGeom prst="roundRect">
            <a:avLst/>
          </a:prstGeom>
          <a:noFill/>
          <a:ln>
            <a:solidFill>
              <a:srgbClr val="009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2130579" y="6698492"/>
            <a:ext cx="4821763" cy="784830"/>
          </a:xfrm>
          <a:prstGeom prst="rect">
            <a:avLst/>
          </a:prstGeom>
          <a:noFill/>
        </p:spPr>
        <p:txBody>
          <a:bodyPr wrap="square" rtlCol="0">
            <a:spAutoFit/>
          </a:bodyPr>
          <a:lstStyle/>
          <a:p>
            <a:pPr>
              <a:lnSpc>
                <a:spcPct val="125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鼓励社区根据自身功能定位、资源禀赋等，有针对性地配建社区级博物馆、美术馆、演出场馆等文化设施。提高基本公共文化服务标准化、均等化、社会化和数字化水平。</a:t>
            </a:r>
          </a:p>
        </p:txBody>
      </p:sp>
      <p:sp>
        <p:nvSpPr>
          <p:cNvPr id="25" name="文本框 24"/>
          <p:cNvSpPr txBox="1"/>
          <p:nvPr/>
        </p:nvSpPr>
        <p:spPr>
          <a:xfrm>
            <a:off x="610323" y="7669306"/>
            <a:ext cx="5436235" cy="338554"/>
          </a:xfrm>
          <a:prstGeom prst="rect">
            <a:avLst/>
          </a:prstGeom>
          <a:noFill/>
        </p:spPr>
        <p:txBody>
          <a:bodyPr wrap="square" rtlCol="0">
            <a:spAutoFit/>
          </a:bodyPr>
          <a:lstStyle/>
          <a:p>
            <a:pPr marL="285750" indent="-285750">
              <a:buFont typeface="Wingdings" panose="05000000000000000000" pitchFamily="2" charset="2"/>
              <a:buChar char="p"/>
            </a:pPr>
            <a:r>
              <a:rPr lang="zh-CN" altLang="en-US" sz="1600" b="1" dirty="0">
                <a:solidFill>
                  <a:srgbClr val="46B3B3"/>
                </a:solidFill>
                <a:latin typeface="微软雅黑" panose="020B0503020204020204" pitchFamily="34" charset="-122"/>
                <a:ea typeface="微软雅黑" panose="020B0503020204020204" pitchFamily="34" charset="-122"/>
              </a:rPr>
              <a:t>体有健康：</a:t>
            </a:r>
            <a:r>
              <a:rPr lang="zh-CN" altLang="en-US" sz="1400" b="1" dirty="0">
                <a:solidFill>
                  <a:srgbClr val="46B3B3"/>
                </a:solidFill>
                <a:latin typeface="微软雅黑" panose="020B0503020204020204" pitchFamily="34" charset="-122"/>
                <a:ea typeface="微软雅黑" panose="020B0503020204020204" pitchFamily="34" charset="-122"/>
              </a:rPr>
              <a:t> 构建完善、多元的全民健身公共服务体系</a:t>
            </a:r>
          </a:p>
        </p:txBody>
      </p:sp>
      <p:sp>
        <p:nvSpPr>
          <p:cNvPr id="26" name="圆角矩形 25"/>
          <p:cNvSpPr/>
          <p:nvPr/>
        </p:nvSpPr>
        <p:spPr>
          <a:xfrm>
            <a:off x="1013004" y="8051402"/>
            <a:ext cx="5091610" cy="828000"/>
          </a:xfrm>
          <a:prstGeom prst="roundRect">
            <a:avLst/>
          </a:prstGeom>
          <a:noFill/>
          <a:ln>
            <a:solidFill>
              <a:srgbClr val="009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1184154" y="8087953"/>
            <a:ext cx="4821763" cy="784830"/>
          </a:xfrm>
          <a:prstGeom prst="rect">
            <a:avLst/>
          </a:prstGeom>
          <a:noFill/>
        </p:spPr>
        <p:txBody>
          <a:bodyPr wrap="square" rtlCol="0">
            <a:spAutoFit/>
          </a:bodyPr>
          <a:lstStyle/>
          <a:p>
            <a:pPr>
              <a:lnSpc>
                <a:spcPct val="125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补充县级体育设施，鼓励各类公园绿地及开敬空间提供体育健身服务功能，完善基础体育设施，每个</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15</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分钟社区生活圈设置至少</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1</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处全民健身活动中心，结合绿地建设至少设置一处社区体育公园。</a:t>
            </a:r>
          </a:p>
        </p:txBody>
      </p:sp>
      <p:sp>
        <p:nvSpPr>
          <p:cNvPr id="28" name="文本框 27"/>
          <p:cNvSpPr txBox="1"/>
          <p:nvPr/>
        </p:nvSpPr>
        <p:spPr>
          <a:xfrm>
            <a:off x="610323" y="9049219"/>
            <a:ext cx="5436235" cy="338554"/>
          </a:xfrm>
          <a:prstGeom prst="rect">
            <a:avLst/>
          </a:prstGeom>
          <a:noFill/>
        </p:spPr>
        <p:txBody>
          <a:bodyPr wrap="square" rtlCol="0">
            <a:spAutoFit/>
          </a:bodyPr>
          <a:lstStyle/>
          <a:p>
            <a:pPr marL="285750" indent="-285750">
              <a:buFont typeface="Wingdings" panose="05000000000000000000" pitchFamily="2" charset="2"/>
              <a:buChar char="p"/>
            </a:pPr>
            <a:r>
              <a:rPr lang="zh-CN" altLang="en-US" sz="1600" b="1" dirty="0">
                <a:solidFill>
                  <a:srgbClr val="46B3B3"/>
                </a:solidFill>
                <a:latin typeface="微软雅黑" panose="020B0503020204020204" pitchFamily="34" charset="-122"/>
                <a:ea typeface="微软雅黑" panose="020B0503020204020204" pitchFamily="34" charset="-122"/>
              </a:rPr>
              <a:t>老有颐养：</a:t>
            </a:r>
            <a:r>
              <a:rPr lang="zh-CN" altLang="en-US" sz="1400" b="1" dirty="0">
                <a:solidFill>
                  <a:srgbClr val="46B3B3"/>
                </a:solidFill>
                <a:latin typeface="微软雅黑" panose="020B0503020204020204" pitchFamily="34" charset="-122"/>
                <a:ea typeface="微软雅黑" panose="020B0503020204020204" pitchFamily="34" charset="-122"/>
              </a:rPr>
              <a:t>构建医养结合、便捷可及的养老服务体系</a:t>
            </a:r>
          </a:p>
        </p:txBody>
      </p:sp>
      <p:sp>
        <p:nvSpPr>
          <p:cNvPr id="29" name="圆角矩形 28"/>
          <p:cNvSpPr/>
          <p:nvPr/>
        </p:nvSpPr>
        <p:spPr>
          <a:xfrm>
            <a:off x="1959429" y="9431315"/>
            <a:ext cx="5091610" cy="828000"/>
          </a:xfrm>
          <a:prstGeom prst="roundRect">
            <a:avLst/>
          </a:prstGeom>
          <a:noFill/>
          <a:ln>
            <a:solidFill>
              <a:srgbClr val="009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2130579" y="9467866"/>
            <a:ext cx="4821763" cy="763735"/>
          </a:xfrm>
          <a:prstGeom prst="rect">
            <a:avLst/>
          </a:prstGeom>
          <a:noFill/>
        </p:spPr>
        <p:txBody>
          <a:bodyPr wrap="square" rtlCol="0">
            <a:spAutoFit/>
          </a:bodyPr>
          <a:lstStyle/>
          <a:p>
            <a:pPr>
              <a:lnSpc>
                <a:spcPct val="125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保障社区生活圈内社区居家养老服务设施的全覆盖，加强居家养老、社区养老和机构养老功能的融合，加快养老服务综合体、嵌入式微型养老机构和老年人日间照料中心等综合性养老服务设施的建设。</a:t>
            </a:r>
          </a:p>
        </p:txBody>
      </p:sp>
      <p:pic>
        <p:nvPicPr>
          <p:cNvPr id="7" name="图片 6"/>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1104900" y="4118412"/>
            <a:ext cx="622752" cy="574486"/>
          </a:xfrm>
          <a:prstGeom prst="rect">
            <a:avLst/>
          </a:prstGeom>
        </p:spPr>
      </p:pic>
      <p:pic>
        <p:nvPicPr>
          <p:cNvPr id="31" name="图片 30"/>
          <p:cNvPicPr>
            <a:picLocks noChangeAspect="1"/>
          </p:cNvPicPr>
          <p:nvPr/>
        </p:nvPicPr>
        <p:blipFill rotWithShape="1">
          <a:blip r:embed="rId3" cstate="print">
            <a:duotone>
              <a:schemeClr val="accent2">
                <a:shade val="45000"/>
                <a:satMod val="135000"/>
              </a:schemeClr>
              <a:prstClr val="white"/>
            </a:duotone>
          </a:blip>
          <a:srcRect/>
          <a:stretch>
            <a:fillRect/>
          </a:stretch>
        </p:blipFill>
        <p:spPr>
          <a:xfrm>
            <a:off x="6329590" y="5361615"/>
            <a:ext cx="622752" cy="574486"/>
          </a:xfrm>
          <a:prstGeom prst="rect">
            <a:avLst/>
          </a:prstGeom>
        </p:spPr>
      </p:pic>
      <p:pic>
        <p:nvPicPr>
          <p:cNvPr id="34" name="图片 33"/>
          <p:cNvPicPr>
            <a:picLocks noChangeAspect="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12431" t="85248" r="73901" b="4675"/>
          <a:stretch>
            <a:fillRect/>
          </a:stretch>
        </p:blipFill>
        <p:spPr>
          <a:xfrm>
            <a:off x="1104900" y="9597273"/>
            <a:ext cx="622752" cy="574486"/>
          </a:xfrm>
          <a:prstGeom prst="rect">
            <a:avLst/>
          </a:prstGeom>
        </p:spPr>
      </p:pic>
      <p:pic>
        <p:nvPicPr>
          <p:cNvPr id="35" name="图片 34"/>
          <p:cNvPicPr>
            <a:picLocks noChangeAspect="1"/>
          </p:cNvPicPr>
          <p:nvPr/>
        </p:nvPicPr>
        <p:blipFill rotWithShape="1">
          <a:blip r:embed="rId5" cstate="print">
            <a:duotone>
              <a:schemeClr val="accent2">
                <a:shade val="45000"/>
                <a:satMod val="135000"/>
              </a:schemeClr>
              <a:prstClr val="white"/>
            </a:duotone>
          </a:blip>
          <a:srcRect/>
          <a:stretch>
            <a:fillRect/>
          </a:stretch>
        </p:blipFill>
        <p:spPr>
          <a:xfrm>
            <a:off x="1104900" y="6809397"/>
            <a:ext cx="622752" cy="574486"/>
          </a:xfrm>
          <a:prstGeom prst="rect">
            <a:avLst/>
          </a:prstGeom>
        </p:spPr>
      </p:pic>
      <p:pic>
        <p:nvPicPr>
          <p:cNvPr id="36" name="图片 35"/>
          <p:cNvPicPr>
            <a:picLocks noChangeAspect="1"/>
          </p:cNvPicPr>
          <p:nvPr/>
        </p:nvPicPr>
        <p:blipFill rotWithShape="1">
          <a:blip r:embed="rId6" cstate="print">
            <a:duotone>
              <a:schemeClr val="accent2">
                <a:shade val="45000"/>
                <a:satMod val="135000"/>
              </a:schemeClr>
              <a:prstClr val="white"/>
            </a:duotone>
          </a:blip>
          <a:srcRect/>
          <a:stretch>
            <a:fillRect/>
          </a:stretch>
        </p:blipFill>
        <p:spPr>
          <a:xfrm>
            <a:off x="6329590" y="8162627"/>
            <a:ext cx="622752" cy="574486"/>
          </a:xfrm>
          <a:prstGeom prst="rect">
            <a:avLst/>
          </a:prstGeom>
        </p:spPr>
      </p:pic>
      <p:pic>
        <p:nvPicPr>
          <p:cNvPr id="4" name="图片 3"/>
          <p:cNvPicPr>
            <a:picLocks noChangeAspect="1"/>
          </p:cNvPicPr>
          <p:nvPr/>
        </p:nvPicPr>
        <p:blipFill>
          <a:blip r:embed="rId7"/>
          <a:stretch>
            <a:fillRect/>
          </a:stretch>
        </p:blipFill>
        <p:spPr>
          <a:xfrm>
            <a:off x="5172071" y="1381168"/>
            <a:ext cx="1780271" cy="1656641"/>
          </a:xfrm>
          <a:prstGeom prst="rect">
            <a:avLst/>
          </a:prstGeom>
        </p:spPr>
      </p:pic>
      <p:sp>
        <p:nvSpPr>
          <p:cNvPr id="32" name="任意多边形 31"/>
          <p:cNvSpPr/>
          <p:nvPr/>
        </p:nvSpPr>
        <p:spPr>
          <a:xfrm>
            <a:off x="1355084" y="271011"/>
            <a:ext cx="4843154" cy="1543954"/>
          </a:xfrm>
          <a:custGeom>
            <a:avLst/>
            <a:gdLst>
              <a:gd name="connsiteX0" fmla="*/ 0 w 7810882"/>
              <a:gd name="connsiteY0" fmla="*/ 0 h 2490039"/>
              <a:gd name="connsiteX1" fmla="*/ 7810882 w 7810882"/>
              <a:gd name="connsiteY1" fmla="*/ 0 h 2490039"/>
              <a:gd name="connsiteX2" fmla="*/ 7788307 w 7810882"/>
              <a:gd name="connsiteY2" fmla="*/ 49935 h 2490039"/>
              <a:gd name="connsiteX3" fmla="*/ 3905441 w 7810882"/>
              <a:gd name="connsiteY3" fmla="*/ 2490039 h 2490039"/>
              <a:gd name="connsiteX4" fmla="*/ 22575 w 7810882"/>
              <a:gd name="connsiteY4" fmla="*/ 49935 h 2490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882" h="2490039">
                <a:moveTo>
                  <a:pt x="0" y="0"/>
                </a:moveTo>
                <a:lnTo>
                  <a:pt x="7810882" y="0"/>
                </a:lnTo>
                <a:lnTo>
                  <a:pt x="7788307" y="49935"/>
                </a:lnTo>
                <a:cubicBezTo>
                  <a:pt x="7092620" y="1493722"/>
                  <a:pt x="5615382" y="2490039"/>
                  <a:pt x="3905441" y="2490039"/>
                </a:cubicBezTo>
                <a:cubicBezTo>
                  <a:pt x="2195501" y="2490039"/>
                  <a:pt x="718262" y="1493722"/>
                  <a:pt x="22575" y="49935"/>
                </a:cubicBezTo>
                <a:close/>
              </a:path>
            </a:pathLst>
          </a:custGeom>
          <a:gradFill>
            <a:gsLst>
              <a:gs pos="0">
                <a:srgbClr val="B6D3B7">
                  <a:alpha val="0"/>
                </a:srgbClr>
              </a:gs>
              <a:gs pos="100000">
                <a:srgbClr val="77B6BF">
                  <a:alpha val="5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cs typeface="+mn-ea"/>
              <a:sym typeface="+mn-lt"/>
            </a:endParaRPr>
          </a:p>
        </p:txBody>
      </p:sp>
      <p:sp>
        <p:nvSpPr>
          <p:cNvPr id="33" name="文本框 32"/>
          <p:cNvSpPr txBox="1"/>
          <p:nvPr/>
        </p:nvSpPr>
        <p:spPr>
          <a:xfrm>
            <a:off x="1779453" y="378062"/>
            <a:ext cx="3994416" cy="664926"/>
          </a:xfrm>
          <a:prstGeom prst="rect">
            <a:avLst/>
          </a:prstGeom>
          <a:noFill/>
        </p:spPr>
        <p:txBody>
          <a:bodyPr vert="horz" wrap="square" rtlCol="0">
            <a:spAutoFit/>
          </a:bodyPr>
          <a:lstStyle/>
          <a:p>
            <a:pPr algn="ctr"/>
            <a:r>
              <a:rPr lang="en-US" altLang="zh-CN" sz="3721" dirty="0" smtClean="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rPr>
              <a:t>05 </a:t>
            </a:r>
            <a:r>
              <a:rPr lang="zh-CN" altLang="en-US" sz="3721" dirty="0" smtClean="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rPr>
              <a:t>公共服务设施</a:t>
            </a:r>
            <a:endParaRPr lang="zh-CN" altLang="en-US" sz="3721" dirty="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endParaRPr>
          </a:p>
        </p:txBody>
      </p:sp>
      <p:grpSp>
        <p:nvGrpSpPr>
          <p:cNvPr id="37" name="组合 36"/>
          <p:cNvGrpSpPr/>
          <p:nvPr/>
        </p:nvGrpSpPr>
        <p:grpSpPr>
          <a:xfrm>
            <a:off x="489196" y="1049479"/>
            <a:ext cx="2439199" cy="768143"/>
            <a:chOff x="964739" y="2157253"/>
            <a:chExt cx="2439199" cy="768143"/>
          </a:xfrm>
        </p:grpSpPr>
        <p:sp>
          <p:nvSpPr>
            <p:cNvPr id="38" name="矩形: 圆角 42"/>
            <p:cNvSpPr/>
            <p:nvPr/>
          </p:nvSpPr>
          <p:spPr>
            <a:xfrm>
              <a:off x="964739" y="2157253"/>
              <a:ext cx="2439199" cy="482177"/>
            </a:xfrm>
            <a:prstGeom prst="roundRect">
              <a:avLst>
                <a:gd name="adj" fmla="val 50000"/>
              </a:avLst>
            </a:prstGeom>
            <a:gradFill flip="none" rotWithShape="1">
              <a:gsLst>
                <a:gs pos="0">
                  <a:srgbClr val="92BFB5"/>
                </a:gs>
                <a:gs pos="100000">
                  <a:srgbClr val="52A4AE"/>
                </a:gs>
              </a:gsLst>
              <a:lin ang="2700000" scaled="1"/>
              <a:tileRect/>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9" name="矩形 38"/>
            <p:cNvSpPr/>
            <p:nvPr/>
          </p:nvSpPr>
          <p:spPr>
            <a:xfrm>
              <a:off x="1076523" y="2217510"/>
              <a:ext cx="2174954" cy="707886"/>
            </a:xfrm>
            <a:prstGeom prst="rect">
              <a:avLst/>
            </a:prstGeom>
          </p:spPr>
          <p:txBody>
            <a:bodyPr wrap="none">
              <a:spAutoFit/>
            </a:bodyPr>
            <a:lstStyle/>
            <a:p>
              <a:pPr algn="ctr"/>
              <a:r>
                <a:rPr lang="zh-CN" altLang="en-US" sz="2000" b="1" spc="-60" dirty="0" smtClean="0">
                  <a:solidFill>
                    <a:schemeClr val="bg1"/>
                  </a:solidFill>
                  <a:latin typeface="微软雅黑" panose="020B0503020204020204" pitchFamily="34" charset="-122"/>
                  <a:ea typeface="微软雅黑" panose="020B0503020204020204" pitchFamily="34" charset="-122"/>
                </a:rPr>
                <a:t>公共</a:t>
              </a:r>
              <a:r>
                <a:rPr lang="zh-CN" altLang="en-US" sz="2000" b="1" spc="-60" dirty="0">
                  <a:solidFill>
                    <a:schemeClr val="bg1"/>
                  </a:solidFill>
                  <a:latin typeface="微软雅黑" panose="020B0503020204020204" pitchFamily="34" charset="-122"/>
                  <a:ea typeface="微软雅黑" panose="020B0503020204020204" pitchFamily="34" charset="-122"/>
                </a:rPr>
                <a:t>服务等级体系</a:t>
              </a:r>
            </a:p>
            <a:p>
              <a:pPr algn="ctr"/>
              <a:endParaRPr lang="zh-CN" altLang="en-US" sz="2000" b="1" dirty="0">
                <a:solidFill>
                  <a:schemeClr val="bg1"/>
                </a:solidFill>
                <a:cs typeface="+mn-ea"/>
                <a:sym typeface="+mn-lt"/>
              </a:endParaRPr>
            </a:p>
          </p:txBody>
        </p:sp>
      </p:grpSp>
      <p:grpSp>
        <p:nvGrpSpPr>
          <p:cNvPr id="40" name="组合 39"/>
          <p:cNvGrpSpPr/>
          <p:nvPr/>
        </p:nvGrpSpPr>
        <p:grpSpPr>
          <a:xfrm>
            <a:off x="468857" y="3112406"/>
            <a:ext cx="2439199" cy="482177"/>
            <a:chOff x="964739" y="2157253"/>
            <a:chExt cx="2439199" cy="482177"/>
          </a:xfrm>
        </p:grpSpPr>
        <p:sp>
          <p:nvSpPr>
            <p:cNvPr id="41" name="矩形: 圆角 42"/>
            <p:cNvSpPr/>
            <p:nvPr/>
          </p:nvSpPr>
          <p:spPr>
            <a:xfrm>
              <a:off x="964739" y="2157253"/>
              <a:ext cx="2439199" cy="482177"/>
            </a:xfrm>
            <a:prstGeom prst="roundRect">
              <a:avLst>
                <a:gd name="adj" fmla="val 50000"/>
              </a:avLst>
            </a:prstGeom>
            <a:gradFill flip="none" rotWithShape="1">
              <a:gsLst>
                <a:gs pos="0">
                  <a:srgbClr val="92BFB5"/>
                </a:gs>
                <a:gs pos="100000">
                  <a:srgbClr val="52A4AE"/>
                </a:gs>
              </a:gsLst>
              <a:lin ang="2700000" scaled="1"/>
              <a:tileRect/>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2" name="矩形 41"/>
            <p:cNvSpPr/>
            <p:nvPr/>
          </p:nvSpPr>
          <p:spPr>
            <a:xfrm>
              <a:off x="1045745" y="2217510"/>
              <a:ext cx="2236510" cy="400110"/>
            </a:xfrm>
            <a:prstGeom prst="rect">
              <a:avLst/>
            </a:prstGeom>
          </p:spPr>
          <p:txBody>
            <a:bodyPr wrap="non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公共服务配置</a:t>
              </a:r>
              <a:r>
                <a:rPr lang="zh-CN" altLang="en-US" sz="2000" b="1" dirty="0" smtClean="0">
                  <a:solidFill>
                    <a:schemeClr val="bg1"/>
                  </a:solidFill>
                  <a:latin typeface="微软雅黑" panose="020B0503020204020204" pitchFamily="34" charset="-122"/>
                  <a:ea typeface="微软雅黑" panose="020B0503020204020204" pitchFamily="34" charset="-122"/>
                </a:rPr>
                <a:t>标准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4228" t="8034" r="4207" b="17082"/>
          <a:stretch/>
        </p:blipFill>
        <p:spPr>
          <a:xfrm>
            <a:off x="980674" y="4161893"/>
            <a:ext cx="5392056" cy="6244628"/>
          </a:xfrm>
          <a:prstGeom prst="rect">
            <a:avLst/>
          </a:prstGeom>
        </p:spPr>
      </p:pic>
      <p:sp>
        <p:nvSpPr>
          <p:cNvPr id="84" name="object 4"/>
          <p:cNvSpPr/>
          <p:nvPr/>
        </p:nvSpPr>
        <p:spPr>
          <a:xfrm>
            <a:off x="687298" y="2167398"/>
            <a:ext cx="3432894" cy="45719"/>
          </a:xfrm>
          <a:custGeom>
            <a:avLst/>
            <a:gdLst/>
            <a:ahLst/>
            <a:cxnLst/>
            <a:rect l="l" t="t" r="r" b="b"/>
            <a:pathLst>
              <a:path w="5633084">
                <a:moveTo>
                  <a:pt x="0" y="0"/>
                </a:moveTo>
                <a:lnTo>
                  <a:pt x="5632704" y="0"/>
                </a:lnTo>
              </a:path>
            </a:pathLst>
          </a:custGeom>
          <a:ln w="12700">
            <a:solidFill>
              <a:srgbClr val="46B3B3"/>
            </a:solidFill>
          </a:ln>
        </p:spPr>
        <p:style>
          <a:lnRef idx="1">
            <a:schemeClr val="accent5"/>
          </a:lnRef>
          <a:fillRef idx="0">
            <a:schemeClr val="accent5"/>
          </a:fillRef>
          <a:effectRef idx="0">
            <a:schemeClr val="accent5"/>
          </a:effectRef>
          <a:fontRef idx="minor">
            <a:schemeClr val="tx1"/>
          </a:fontRef>
        </p:style>
        <p:txBody>
          <a:bodyPr wrap="square" lIns="0" tIns="0" rIns="0" bIns="0" rtlCol="0"/>
          <a:lstStyle/>
          <a:p>
            <a:endParaRPr>
              <a:latin typeface="经典黑体简" panose="02010609000101010101" charset="-122"/>
              <a:ea typeface="经典黑体简" panose="02010609000101010101" charset="-122"/>
            </a:endParaRPr>
          </a:p>
        </p:txBody>
      </p:sp>
      <p:sp>
        <p:nvSpPr>
          <p:cNvPr id="85" name="object 8"/>
          <p:cNvSpPr txBox="1"/>
          <p:nvPr/>
        </p:nvSpPr>
        <p:spPr>
          <a:xfrm>
            <a:off x="1933581" y="1925678"/>
            <a:ext cx="1931670" cy="215444"/>
          </a:xfrm>
          <a:prstGeom prst="rect">
            <a:avLst/>
          </a:prstGeom>
        </p:spPr>
        <p:txBody>
          <a:bodyPr vert="horz" wrap="square" lIns="0" tIns="0" rIns="0" bIns="0" rtlCol="0">
            <a:spAutoFit/>
          </a:bodyPr>
          <a:lstStyle/>
          <a:p>
            <a:pPr marL="12700">
              <a:lnSpc>
                <a:spcPct val="100000"/>
              </a:lnSpc>
            </a:pPr>
            <a:r>
              <a:rPr lang="zh-CN" altLang="en-US" sz="1400" b="1" spc="-15" dirty="0">
                <a:solidFill>
                  <a:srgbClr val="009488"/>
                </a:solidFill>
                <a:latin typeface="微软雅黑" panose="020B0503020204020204" pitchFamily="34" charset="-122"/>
                <a:ea typeface="微软雅黑" panose="020B0503020204020204" pitchFamily="34" charset="-122"/>
                <a:cs typeface="经典黑体简" panose="02010609000101010101" charset="-122"/>
              </a:rPr>
              <a:t>客运</a:t>
            </a:r>
            <a:r>
              <a:rPr lang="en-US" sz="1400" b="1" spc="-15" dirty="0">
                <a:solidFill>
                  <a:srgbClr val="009488"/>
                </a:solidFill>
                <a:latin typeface="微软雅黑" panose="020B0503020204020204" pitchFamily="34" charset="-122"/>
                <a:ea typeface="微软雅黑" panose="020B0503020204020204" pitchFamily="34" charset="-122"/>
                <a:cs typeface="经典黑体简" panose="02010609000101010101" charset="-122"/>
              </a:rPr>
              <a:t>+</a:t>
            </a:r>
            <a:r>
              <a:rPr lang="zh-CN" altLang="en-US" sz="1400" b="1" spc="-15" dirty="0">
                <a:solidFill>
                  <a:srgbClr val="009488"/>
                </a:solidFill>
                <a:latin typeface="微软雅黑" panose="020B0503020204020204" pitchFamily="34" charset="-122"/>
                <a:ea typeface="微软雅黑" panose="020B0503020204020204" pitchFamily="34" charset="-122"/>
                <a:cs typeface="经典黑体简" panose="02010609000101010101" charset="-122"/>
              </a:rPr>
              <a:t>货运铁路</a:t>
            </a:r>
            <a:endParaRPr sz="1400" b="1" spc="-15" dirty="0">
              <a:solidFill>
                <a:srgbClr val="009488"/>
              </a:solidFill>
              <a:latin typeface="微软雅黑" panose="020B0503020204020204" pitchFamily="34" charset="-122"/>
              <a:ea typeface="微软雅黑" panose="020B0503020204020204" pitchFamily="34" charset="-122"/>
              <a:cs typeface="经典黑体简" panose="02010609000101010101" charset="-122"/>
            </a:endParaRPr>
          </a:p>
        </p:txBody>
      </p:sp>
      <p:grpSp>
        <p:nvGrpSpPr>
          <p:cNvPr id="98" name="组合 97"/>
          <p:cNvGrpSpPr/>
          <p:nvPr/>
        </p:nvGrpSpPr>
        <p:grpSpPr>
          <a:xfrm>
            <a:off x="507477" y="1890031"/>
            <a:ext cx="982080" cy="320484"/>
            <a:chOff x="436882" y="1529159"/>
            <a:chExt cx="982080" cy="320484"/>
          </a:xfrm>
          <a:solidFill>
            <a:srgbClr val="46B3B3"/>
          </a:solidFill>
        </p:grpSpPr>
        <p:sp>
          <p:nvSpPr>
            <p:cNvPr id="86" name="object 9"/>
            <p:cNvSpPr/>
            <p:nvPr/>
          </p:nvSpPr>
          <p:spPr>
            <a:xfrm>
              <a:off x="436882" y="1529159"/>
              <a:ext cx="982080" cy="320484"/>
            </a:xfrm>
            <a:custGeom>
              <a:avLst/>
              <a:gdLst/>
              <a:ahLst/>
              <a:cxnLst/>
              <a:rect l="l" t="t" r="r" b="b"/>
              <a:pathLst>
                <a:path w="1137285" h="289560">
                  <a:moveTo>
                    <a:pt x="992112" y="0"/>
                  </a:moveTo>
                  <a:lnTo>
                    <a:pt x="142971" y="11"/>
                  </a:lnTo>
                  <a:lnTo>
                    <a:pt x="100648" y="6996"/>
                  </a:lnTo>
                  <a:lnTo>
                    <a:pt x="63260" y="25511"/>
                  </a:lnTo>
                  <a:lnTo>
                    <a:pt x="32809" y="53552"/>
                  </a:lnTo>
                  <a:lnTo>
                    <a:pt x="11299" y="89118"/>
                  </a:lnTo>
                  <a:lnTo>
                    <a:pt x="732" y="130204"/>
                  </a:lnTo>
                  <a:lnTo>
                    <a:pt x="0" y="146611"/>
                  </a:lnTo>
                  <a:lnTo>
                    <a:pt x="923" y="161384"/>
                  </a:lnTo>
                  <a:lnTo>
                    <a:pt x="11974" y="202657"/>
                  </a:lnTo>
                  <a:lnTo>
                    <a:pt x="33887" y="237937"/>
                  </a:lnTo>
                  <a:lnTo>
                    <a:pt x="64659" y="265399"/>
                  </a:lnTo>
                  <a:lnTo>
                    <a:pt x="102287" y="283215"/>
                  </a:lnTo>
                  <a:lnTo>
                    <a:pt x="144768" y="289559"/>
                  </a:lnTo>
                  <a:lnTo>
                    <a:pt x="993944" y="289549"/>
                  </a:lnTo>
                  <a:lnTo>
                    <a:pt x="1036808" y="282702"/>
                  </a:lnTo>
                  <a:lnTo>
                    <a:pt x="1074288" y="264457"/>
                  </a:lnTo>
                  <a:lnTo>
                    <a:pt x="1104559" y="236642"/>
                  </a:lnTo>
                  <a:lnTo>
                    <a:pt x="1125793" y="201083"/>
                  </a:lnTo>
                  <a:lnTo>
                    <a:pt x="1136165" y="159605"/>
                  </a:lnTo>
                  <a:lnTo>
                    <a:pt x="1136881" y="142982"/>
                  </a:lnTo>
                  <a:lnTo>
                    <a:pt x="1135978" y="128450"/>
                  </a:lnTo>
                  <a:lnTo>
                    <a:pt x="1125129" y="87550"/>
                  </a:lnTo>
                  <a:lnTo>
                    <a:pt x="1103492" y="52251"/>
                  </a:lnTo>
                  <a:lnTo>
                    <a:pt x="1072892" y="24558"/>
                  </a:lnTo>
                  <a:lnTo>
                    <a:pt x="1035157" y="6473"/>
                  </a:lnTo>
                  <a:lnTo>
                    <a:pt x="992112" y="0"/>
                  </a:lnTo>
                  <a:close/>
                </a:path>
              </a:pathLst>
            </a:custGeom>
            <a:grpFill/>
          </p:spPr>
          <p:txBody>
            <a:bodyPr wrap="square" lIns="0" tIns="0" rIns="0" bIns="0" rtlCol="0"/>
            <a:lstStyle/>
            <a:p>
              <a:endParaRPr>
                <a:solidFill>
                  <a:schemeClr val="bg1"/>
                </a:solidFill>
                <a:latin typeface="经典黑体简" panose="02010609000101010101" charset="-122"/>
                <a:ea typeface="经典黑体简" panose="02010609000101010101" charset="-122"/>
              </a:endParaRPr>
            </a:p>
          </p:txBody>
        </p:sp>
        <p:sp>
          <p:nvSpPr>
            <p:cNvPr id="87" name="object 10"/>
            <p:cNvSpPr txBox="1"/>
            <p:nvPr/>
          </p:nvSpPr>
          <p:spPr>
            <a:xfrm>
              <a:off x="709748" y="1587520"/>
              <a:ext cx="602812" cy="215444"/>
            </a:xfrm>
            <a:prstGeom prst="rect">
              <a:avLst/>
            </a:prstGeom>
            <a:grpFill/>
          </p:spPr>
          <p:txBody>
            <a:bodyPr vert="horz" wrap="square" lIns="0" tIns="0" rIns="0" bIns="0" rtlCol="0">
              <a:spAutoFit/>
            </a:bodyPr>
            <a:lstStyle/>
            <a:p>
              <a:pPr marL="12700">
                <a:lnSpc>
                  <a:spcPct val="100000"/>
                </a:lnSpc>
              </a:pPr>
              <a:r>
                <a:rPr sz="1400" b="1" dirty="0" err="1">
                  <a:solidFill>
                    <a:schemeClr val="bg1"/>
                  </a:solidFill>
                  <a:latin typeface="微软雅黑" panose="020B0503020204020204" pitchFamily="34" charset="-122"/>
                  <a:ea typeface="微软雅黑" panose="020B0503020204020204" pitchFamily="34" charset="-122"/>
                </a:rPr>
                <a:t>铁路</a:t>
              </a:r>
              <a:endParaRPr sz="1400" b="1" dirty="0">
                <a:solidFill>
                  <a:schemeClr val="bg1"/>
                </a:solidFill>
                <a:latin typeface="微软雅黑" panose="020B0503020204020204" pitchFamily="34" charset="-122"/>
                <a:ea typeface="微软雅黑" panose="020B0503020204020204" pitchFamily="34" charset="-122"/>
              </a:endParaRPr>
            </a:p>
          </p:txBody>
        </p:sp>
      </p:grpSp>
      <p:sp>
        <p:nvSpPr>
          <p:cNvPr id="91" name="object 16"/>
          <p:cNvSpPr txBox="1"/>
          <p:nvPr/>
        </p:nvSpPr>
        <p:spPr>
          <a:xfrm>
            <a:off x="1917350" y="2226965"/>
            <a:ext cx="2312891" cy="512961"/>
          </a:xfrm>
          <a:prstGeom prst="rect">
            <a:avLst/>
          </a:prstGeom>
        </p:spPr>
        <p:txBody>
          <a:bodyPr vert="horz" wrap="square" lIns="0" tIns="0" rIns="0" bIns="0" rtlCol="0">
            <a:spAutoFit/>
          </a:bodyPr>
          <a:lstStyle/>
          <a:p>
            <a:pPr marR="5080" indent="-1905">
              <a:lnSpc>
                <a:spcPct val="125000"/>
              </a:lnSpc>
              <a:spcBef>
                <a:spcPts val="385"/>
              </a:spcBef>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客运</a:t>
            </a:r>
            <a:r>
              <a:rPr sz="12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胶济客运专线</a:t>
            </a:r>
            <a:r>
              <a:rPr lang="en-US" sz="1200" dirty="0">
                <a:solidFill>
                  <a:schemeClr val="tx1">
                    <a:lumMod val="65000"/>
                    <a:lumOff val="35000"/>
                  </a:schemeClr>
                </a:solidFill>
                <a:latin typeface="微软雅黑" panose="020B0503020204020204" pitchFamily="34" charset="-122"/>
                <a:ea typeface="微软雅黑" panose="020B0503020204020204" pitchFamily="34" charset="-122"/>
              </a:rPr>
              <a:t>   </a:t>
            </a:r>
          </a:p>
          <a:p>
            <a:pPr marR="5080" indent="-1905">
              <a:lnSpc>
                <a:spcPct val="125000"/>
              </a:lnSpc>
              <a:spcBef>
                <a:spcPts val="385"/>
              </a:spcBef>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货运铁路：</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胶济铁路</a:t>
            </a:r>
            <a:endParaRPr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4" name="object 19"/>
          <p:cNvSpPr txBox="1"/>
          <p:nvPr/>
        </p:nvSpPr>
        <p:spPr>
          <a:xfrm>
            <a:off x="1862986" y="3453655"/>
            <a:ext cx="1649011" cy="491866"/>
          </a:xfrm>
          <a:prstGeom prst="rect">
            <a:avLst/>
          </a:prstGeom>
        </p:spPr>
        <p:txBody>
          <a:bodyPr vert="horz" wrap="square" lIns="0" tIns="0" rIns="0" bIns="0" rtlCol="0">
            <a:spAutoFit/>
          </a:bodyPr>
          <a:lstStyle>
            <a:defPPr>
              <a:defRPr lang="en-US"/>
            </a:defPPr>
            <a:lvl1pPr marL="12700" marR="121920">
              <a:lnSpc>
                <a:spcPct val="110000"/>
              </a:lnSpc>
              <a:defRPr sz="1000" spc="10">
                <a:solidFill>
                  <a:schemeClr val="bg1">
                    <a:lumMod val="50000"/>
                  </a:schemeClr>
                </a:solidFill>
                <a:latin typeface="经典黑体简" panose="02010609000101010101" charset="-122"/>
                <a:ea typeface="经典黑体简" panose="02010609000101010101" charset="-122"/>
                <a:cs typeface="经典黑体简" panose="02010609000101010101" charset="-122"/>
              </a:defRPr>
            </a:lvl1pPr>
          </a:lstStyle>
          <a:p>
            <a:pPr marL="0" marR="5080" indent="-1905">
              <a:lnSpc>
                <a:spcPct val="125000"/>
              </a:lnSpc>
              <a:spcBef>
                <a:spcPts val="385"/>
              </a:spcBef>
            </a:pPr>
            <a:r>
              <a:rPr sz="1200" dirty="0" err="1">
                <a:solidFill>
                  <a:schemeClr val="tx1">
                    <a:lumMod val="65000"/>
                    <a:lumOff val="35000"/>
                  </a:schemeClr>
                </a:solidFill>
                <a:latin typeface="微软雅黑" panose="020B0503020204020204" pitchFamily="34" charset="-122"/>
                <a:ea typeface="微软雅黑" panose="020B0503020204020204" pitchFamily="34" charset="-122"/>
                <a:cs typeface="+mn-cs"/>
              </a:rPr>
              <a:t>高速公路</a:t>
            </a:r>
            <a:r>
              <a:rPr sz="120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三横三纵</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cs typeface="+mn-cs"/>
            </a:endParaRPr>
          </a:p>
          <a:p>
            <a:pPr marL="0" marR="5080" indent="-1905">
              <a:lnSpc>
                <a:spcPct val="125000"/>
              </a:lnSpc>
              <a:spcBef>
                <a:spcPts val="385"/>
              </a:spcBef>
            </a:pPr>
            <a:r>
              <a:rPr sz="1200" dirty="0" err="1" smtClean="0">
                <a:solidFill>
                  <a:schemeClr val="tx1">
                    <a:lumMod val="65000"/>
                    <a:lumOff val="35000"/>
                  </a:schemeClr>
                </a:solidFill>
                <a:latin typeface="微软雅黑" panose="020B0503020204020204" pitchFamily="34" charset="-122"/>
                <a:ea typeface="微软雅黑" panose="020B0503020204020204" pitchFamily="34" charset="-122"/>
                <a:cs typeface="+mn-cs"/>
              </a:rPr>
              <a:t>干线公路</a:t>
            </a:r>
            <a:r>
              <a:rPr sz="1200" dirty="0">
                <a:solidFill>
                  <a:schemeClr val="tx1">
                    <a:lumMod val="65000"/>
                    <a:lumOff val="35000"/>
                  </a:schemeClr>
                </a:solidFill>
                <a:latin typeface="微软雅黑" panose="020B0503020204020204" pitchFamily="34" charset="-122"/>
                <a:ea typeface="微软雅黑" panose="020B0503020204020204" pitchFamily="34" charset="-122"/>
                <a:cs typeface="+mn-cs"/>
              </a:rPr>
              <a:t>：</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十一</a:t>
            </a:r>
            <a:r>
              <a:rPr sz="1200" dirty="0" smtClean="0">
                <a:solidFill>
                  <a:schemeClr val="tx1">
                    <a:lumMod val="65000"/>
                    <a:lumOff val="35000"/>
                  </a:schemeClr>
                </a:solidFill>
                <a:latin typeface="微软雅黑" panose="020B0503020204020204" pitchFamily="34" charset="-122"/>
                <a:ea typeface="微软雅黑" panose="020B0503020204020204" pitchFamily="34" charset="-122"/>
                <a:cs typeface="+mn-cs"/>
                <a:sym typeface="+mn-ea"/>
              </a:rPr>
              <a:t>横</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mn-cs"/>
                <a:sym typeface="+mn-ea"/>
              </a:rPr>
              <a:t>四</a:t>
            </a:r>
            <a:r>
              <a:rPr sz="1200" dirty="0">
                <a:solidFill>
                  <a:schemeClr val="tx1">
                    <a:lumMod val="65000"/>
                    <a:lumOff val="35000"/>
                  </a:schemeClr>
                </a:solidFill>
                <a:latin typeface="微软雅黑" panose="020B0503020204020204" pitchFamily="34" charset="-122"/>
                <a:ea typeface="微软雅黑" panose="020B0503020204020204" pitchFamily="34" charset="-122"/>
                <a:cs typeface="+mn-cs"/>
                <a:sym typeface="+mn-ea"/>
              </a:rPr>
              <a:t>纵</a:t>
            </a:r>
          </a:p>
        </p:txBody>
      </p:sp>
      <p:sp>
        <p:nvSpPr>
          <p:cNvPr id="96" name="object 21"/>
          <p:cNvSpPr/>
          <p:nvPr/>
        </p:nvSpPr>
        <p:spPr>
          <a:xfrm>
            <a:off x="610530" y="3228226"/>
            <a:ext cx="3439067" cy="52904"/>
          </a:xfrm>
          <a:custGeom>
            <a:avLst/>
            <a:gdLst/>
            <a:ahLst/>
            <a:cxnLst/>
            <a:rect l="l" t="t" r="r" b="b"/>
            <a:pathLst>
              <a:path w="5741034">
                <a:moveTo>
                  <a:pt x="0" y="0"/>
                </a:moveTo>
                <a:lnTo>
                  <a:pt x="5740908" y="0"/>
                </a:lnTo>
              </a:path>
            </a:pathLst>
          </a:custGeom>
          <a:ln w="12700">
            <a:solidFill>
              <a:srgbClr val="46B3B3"/>
            </a:solidFill>
          </a:ln>
        </p:spPr>
        <p:style>
          <a:lnRef idx="1">
            <a:schemeClr val="accent5"/>
          </a:lnRef>
          <a:fillRef idx="0">
            <a:schemeClr val="accent5"/>
          </a:fillRef>
          <a:effectRef idx="0">
            <a:schemeClr val="accent5"/>
          </a:effectRef>
          <a:fontRef idx="minor">
            <a:schemeClr val="tx1"/>
          </a:fontRef>
        </p:style>
        <p:txBody>
          <a:bodyPr wrap="square" lIns="0" tIns="0" rIns="0" bIns="0" rtlCol="0"/>
          <a:lstStyle/>
          <a:p>
            <a:endParaRPr>
              <a:latin typeface="经典黑体简" panose="02010609000101010101" charset="-122"/>
              <a:ea typeface="经典黑体简" panose="02010609000101010101" charset="-122"/>
            </a:endParaRPr>
          </a:p>
        </p:txBody>
      </p:sp>
      <p:sp>
        <p:nvSpPr>
          <p:cNvPr id="97" name="object 22"/>
          <p:cNvSpPr txBox="1"/>
          <p:nvPr/>
        </p:nvSpPr>
        <p:spPr>
          <a:xfrm>
            <a:off x="1862986" y="2995940"/>
            <a:ext cx="1884680" cy="215444"/>
          </a:xfrm>
          <a:prstGeom prst="rect">
            <a:avLst/>
          </a:prstGeom>
        </p:spPr>
        <p:txBody>
          <a:bodyPr vert="horz" wrap="square" lIns="0" tIns="0" rIns="0" bIns="0" rtlCol="0">
            <a:spAutoFit/>
          </a:bodyPr>
          <a:lstStyle/>
          <a:p>
            <a:pPr marL="12700" algn="l">
              <a:lnSpc>
                <a:spcPct val="100000"/>
              </a:lnSpc>
              <a:buClrTx/>
              <a:buSzTx/>
              <a:buFontTx/>
            </a:pPr>
            <a:r>
              <a:rPr sz="1400" b="1" spc="-15" dirty="0" err="1">
                <a:solidFill>
                  <a:srgbClr val="009488"/>
                </a:solidFill>
                <a:latin typeface="微软雅黑" panose="020B0503020204020204" pitchFamily="34" charset="-122"/>
                <a:ea typeface="微软雅黑" panose="020B0503020204020204" pitchFamily="34" charset="-122"/>
                <a:cs typeface="经典黑体简" panose="02010609000101010101" charset="-122"/>
              </a:rPr>
              <a:t>高速</a:t>
            </a:r>
            <a:r>
              <a:rPr lang="en-US" sz="1400" b="1" spc="-15" dirty="0" err="1" smtClean="0">
                <a:solidFill>
                  <a:srgbClr val="009488"/>
                </a:solidFill>
                <a:latin typeface="微软雅黑" panose="020B0503020204020204" pitchFamily="34" charset="-122"/>
                <a:ea typeface="微软雅黑" panose="020B0503020204020204" pitchFamily="34" charset="-122"/>
                <a:cs typeface="经典黑体简" panose="02010609000101010101" charset="-122"/>
              </a:rPr>
              <a:t>+</a:t>
            </a:r>
            <a:r>
              <a:rPr sz="1400" b="1" spc="-15" dirty="0" err="1" smtClean="0">
                <a:solidFill>
                  <a:srgbClr val="009488"/>
                </a:solidFill>
                <a:latin typeface="微软雅黑" panose="020B0503020204020204" pitchFamily="34" charset="-122"/>
                <a:ea typeface="微软雅黑" panose="020B0503020204020204" pitchFamily="34" charset="-122"/>
                <a:cs typeface="经典黑体简" panose="02010609000101010101" charset="-122"/>
              </a:rPr>
              <a:t>干线公路</a:t>
            </a:r>
            <a:endParaRPr sz="1400" b="1" spc="-15" dirty="0">
              <a:solidFill>
                <a:srgbClr val="009488"/>
              </a:solidFill>
              <a:latin typeface="微软雅黑" panose="020B0503020204020204" pitchFamily="34" charset="-122"/>
              <a:ea typeface="微软雅黑" panose="020B0503020204020204" pitchFamily="34" charset="-122"/>
              <a:cs typeface="经典黑体简" panose="02010609000101010101" charset="-122"/>
            </a:endParaRPr>
          </a:p>
        </p:txBody>
      </p:sp>
      <p:grpSp>
        <p:nvGrpSpPr>
          <p:cNvPr id="99" name="组合 98"/>
          <p:cNvGrpSpPr/>
          <p:nvPr/>
        </p:nvGrpSpPr>
        <p:grpSpPr>
          <a:xfrm>
            <a:off x="516726" y="2964796"/>
            <a:ext cx="982080" cy="320484"/>
            <a:chOff x="436882" y="1529159"/>
            <a:chExt cx="982080" cy="320484"/>
          </a:xfrm>
          <a:solidFill>
            <a:srgbClr val="46B3B3"/>
          </a:solidFill>
        </p:grpSpPr>
        <p:sp>
          <p:nvSpPr>
            <p:cNvPr id="100" name="object 9"/>
            <p:cNvSpPr/>
            <p:nvPr/>
          </p:nvSpPr>
          <p:spPr>
            <a:xfrm>
              <a:off x="436882" y="1529159"/>
              <a:ext cx="982080" cy="320484"/>
            </a:xfrm>
            <a:custGeom>
              <a:avLst/>
              <a:gdLst/>
              <a:ahLst/>
              <a:cxnLst/>
              <a:rect l="l" t="t" r="r" b="b"/>
              <a:pathLst>
                <a:path w="1137285" h="289560">
                  <a:moveTo>
                    <a:pt x="992112" y="0"/>
                  </a:moveTo>
                  <a:lnTo>
                    <a:pt x="142971" y="11"/>
                  </a:lnTo>
                  <a:lnTo>
                    <a:pt x="100648" y="6996"/>
                  </a:lnTo>
                  <a:lnTo>
                    <a:pt x="63260" y="25511"/>
                  </a:lnTo>
                  <a:lnTo>
                    <a:pt x="32809" y="53552"/>
                  </a:lnTo>
                  <a:lnTo>
                    <a:pt x="11299" y="89118"/>
                  </a:lnTo>
                  <a:lnTo>
                    <a:pt x="732" y="130204"/>
                  </a:lnTo>
                  <a:lnTo>
                    <a:pt x="0" y="146611"/>
                  </a:lnTo>
                  <a:lnTo>
                    <a:pt x="923" y="161384"/>
                  </a:lnTo>
                  <a:lnTo>
                    <a:pt x="11974" y="202657"/>
                  </a:lnTo>
                  <a:lnTo>
                    <a:pt x="33887" y="237937"/>
                  </a:lnTo>
                  <a:lnTo>
                    <a:pt x="64659" y="265399"/>
                  </a:lnTo>
                  <a:lnTo>
                    <a:pt x="102287" y="283215"/>
                  </a:lnTo>
                  <a:lnTo>
                    <a:pt x="144768" y="289559"/>
                  </a:lnTo>
                  <a:lnTo>
                    <a:pt x="993944" y="289549"/>
                  </a:lnTo>
                  <a:lnTo>
                    <a:pt x="1036808" y="282702"/>
                  </a:lnTo>
                  <a:lnTo>
                    <a:pt x="1074288" y="264457"/>
                  </a:lnTo>
                  <a:lnTo>
                    <a:pt x="1104559" y="236642"/>
                  </a:lnTo>
                  <a:lnTo>
                    <a:pt x="1125793" y="201083"/>
                  </a:lnTo>
                  <a:lnTo>
                    <a:pt x="1136165" y="159605"/>
                  </a:lnTo>
                  <a:lnTo>
                    <a:pt x="1136881" y="142982"/>
                  </a:lnTo>
                  <a:lnTo>
                    <a:pt x="1135978" y="128450"/>
                  </a:lnTo>
                  <a:lnTo>
                    <a:pt x="1125129" y="87550"/>
                  </a:lnTo>
                  <a:lnTo>
                    <a:pt x="1103492" y="52251"/>
                  </a:lnTo>
                  <a:lnTo>
                    <a:pt x="1072892" y="24558"/>
                  </a:lnTo>
                  <a:lnTo>
                    <a:pt x="1035157" y="6473"/>
                  </a:lnTo>
                  <a:lnTo>
                    <a:pt x="992112" y="0"/>
                  </a:lnTo>
                  <a:close/>
                </a:path>
              </a:pathLst>
            </a:custGeom>
            <a:grpFill/>
          </p:spPr>
          <p:txBody>
            <a:bodyPr wrap="square" lIns="0" tIns="0" rIns="0" bIns="0" rtlCol="0"/>
            <a:lstStyle/>
            <a:p>
              <a:endParaRPr>
                <a:solidFill>
                  <a:schemeClr val="bg1"/>
                </a:solidFill>
                <a:latin typeface="经典黑体简" panose="02010609000101010101" charset="-122"/>
                <a:ea typeface="经典黑体简" panose="02010609000101010101" charset="-122"/>
              </a:endParaRPr>
            </a:p>
          </p:txBody>
        </p:sp>
        <p:sp>
          <p:nvSpPr>
            <p:cNvPr id="101" name="object 10"/>
            <p:cNvSpPr txBox="1"/>
            <p:nvPr/>
          </p:nvSpPr>
          <p:spPr>
            <a:xfrm>
              <a:off x="709748" y="1587520"/>
              <a:ext cx="602812" cy="215444"/>
            </a:xfrm>
            <a:prstGeom prst="rect">
              <a:avLst/>
            </a:prstGeom>
            <a:grpFill/>
          </p:spPr>
          <p:txBody>
            <a:bodyPr vert="horz" wrap="square" lIns="0" tIns="0" rIns="0" bIns="0" rtlCol="0">
              <a:spAutoFit/>
            </a:bodyPr>
            <a:lstStyle/>
            <a:p>
              <a:pPr marL="12700">
                <a:lnSpc>
                  <a:spcPct val="100000"/>
                </a:lnSpc>
              </a:pPr>
              <a:r>
                <a:rPr lang="zh-CN" altLang="en-US" sz="1400" b="1" dirty="0">
                  <a:solidFill>
                    <a:schemeClr val="bg1"/>
                  </a:solidFill>
                  <a:latin typeface="微软雅黑" panose="020B0503020204020204" pitchFamily="34" charset="-122"/>
                  <a:ea typeface="微软雅黑" panose="020B0503020204020204" pitchFamily="34" charset="-122"/>
                </a:rPr>
                <a:t>公</a:t>
              </a:r>
              <a:r>
                <a:rPr sz="1400" b="1" dirty="0">
                  <a:solidFill>
                    <a:schemeClr val="bg1"/>
                  </a:solidFill>
                  <a:latin typeface="微软雅黑" panose="020B0503020204020204" pitchFamily="34" charset="-122"/>
                  <a:ea typeface="微软雅黑" panose="020B0503020204020204" pitchFamily="34" charset="-122"/>
                </a:rPr>
                <a:t>路</a:t>
              </a:r>
            </a:p>
          </p:txBody>
        </p:sp>
      </p:grpSp>
      <p:pic>
        <p:nvPicPr>
          <p:cNvPr id="102" name="图片 101"/>
          <p:cNvPicPr>
            <a:picLocks noChangeAspect="1"/>
          </p:cNvPicPr>
          <p:nvPr/>
        </p:nvPicPr>
        <p:blipFill>
          <a:blip r:embed="rId3"/>
          <a:stretch>
            <a:fillRect/>
          </a:stretch>
        </p:blipFill>
        <p:spPr>
          <a:xfrm>
            <a:off x="714487" y="3337646"/>
            <a:ext cx="508713" cy="522000"/>
          </a:xfrm>
          <a:prstGeom prst="rect">
            <a:avLst/>
          </a:prstGeom>
        </p:spPr>
      </p:pic>
      <p:pic>
        <p:nvPicPr>
          <p:cNvPr id="104" name="图片 103"/>
          <p:cNvPicPr>
            <a:picLocks noChangeAspect="1"/>
          </p:cNvPicPr>
          <p:nvPr/>
        </p:nvPicPr>
        <p:blipFill>
          <a:blip r:embed="rId4"/>
          <a:stretch>
            <a:fillRect/>
          </a:stretch>
        </p:blipFill>
        <p:spPr>
          <a:xfrm>
            <a:off x="694508" y="2238435"/>
            <a:ext cx="535250" cy="521526"/>
          </a:xfrm>
          <a:prstGeom prst="rect">
            <a:avLst/>
          </a:prstGeom>
        </p:spPr>
      </p:pic>
      <p:sp>
        <p:nvSpPr>
          <p:cNvPr id="114" name="矩形 113"/>
          <p:cNvSpPr/>
          <p:nvPr/>
        </p:nvSpPr>
        <p:spPr>
          <a:xfrm>
            <a:off x="5130443" y="3149134"/>
            <a:ext cx="1654245" cy="975316"/>
          </a:xfrm>
          <a:prstGeom prst="rect">
            <a:avLst/>
          </a:prstGeom>
          <a:gradFill>
            <a:gsLst>
              <a:gs pos="0">
                <a:schemeClr val="accent1">
                  <a:lumMod val="5000"/>
                  <a:lumOff val="95000"/>
                </a:schemeClr>
              </a:gs>
              <a:gs pos="85000">
                <a:srgbClr val="009488"/>
              </a:gs>
              <a:gs pos="1000">
                <a:schemeClr val="bg1"/>
              </a:gs>
              <a:gs pos="61000">
                <a:srgbClr val="009488"/>
              </a:gs>
              <a:gs pos="100000">
                <a:srgbClr val="009488"/>
              </a:gs>
            </a:gsLst>
            <a:lin ang="1800000" scaled="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16" name="文本框 115"/>
          <p:cNvSpPr txBox="1"/>
          <p:nvPr/>
        </p:nvSpPr>
        <p:spPr>
          <a:xfrm>
            <a:off x="4904817" y="2800876"/>
            <a:ext cx="955051" cy="769441"/>
          </a:xfrm>
          <a:prstGeom prst="rect">
            <a:avLst/>
          </a:prstGeom>
          <a:noFill/>
          <a:ln>
            <a:noFill/>
          </a:ln>
        </p:spPr>
        <p:txBody>
          <a:bodyPr wrap="square" rtlCol="0">
            <a:spAutoFit/>
          </a:bodyPr>
          <a:lstStyle>
            <a:defPPr>
              <a:defRPr lang="en-US"/>
            </a:defPPr>
            <a:lvl1pPr>
              <a:defRPr sz="4400" b="1">
                <a:solidFill>
                  <a:srgbClr val="8CBEEC"/>
                </a:solidFill>
                <a:latin typeface="微软雅黑" panose="020B0503020204020204" pitchFamily="34" charset="-122"/>
                <a:ea typeface="微软雅黑" panose="020B0503020204020204" pitchFamily="34" charset="-122"/>
              </a:defRPr>
            </a:lvl1pPr>
          </a:lstStyle>
          <a:p>
            <a:r>
              <a:rPr lang="en-US" altLang="zh-CN" dirty="0">
                <a:solidFill>
                  <a:srgbClr val="46B3B3"/>
                </a:solidFill>
              </a:rPr>
              <a:t>20</a:t>
            </a:r>
            <a:endParaRPr lang="zh-CN" altLang="en-US" dirty="0">
              <a:solidFill>
                <a:srgbClr val="46B3B3"/>
              </a:solidFill>
            </a:endParaRPr>
          </a:p>
        </p:txBody>
      </p:sp>
      <p:sp>
        <p:nvSpPr>
          <p:cNvPr id="118" name="矩形 117"/>
          <p:cNvSpPr/>
          <p:nvPr/>
        </p:nvSpPr>
        <p:spPr>
          <a:xfrm>
            <a:off x="5130443" y="1779256"/>
            <a:ext cx="1654245" cy="975316"/>
          </a:xfrm>
          <a:prstGeom prst="rect">
            <a:avLst/>
          </a:prstGeom>
          <a:gradFill>
            <a:gsLst>
              <a:gs pos="0">
                <a:schemeClr val="accent1">
                  <a:lumMod val="5000"/>
                  <a:lumOff val="95000"/>
                </a:schemeClr>
              </a:gs>
              <a:gs pos="85000">
                <a:srgbClr val="009488"/>
              </a:gs>
              <a:gs pos="1000">
                <a:schemeClr val="bg1"/>
              </a:gs>
              <a:gs pos="61000">
                <a:srgbClr val="009488"/>
              </a:gs>
              <a:gs pos="100000">
                <a:srgbClr val="009488"/>
              </a:gs>
            </a:gsLst>
            <a:lin ang="1800000" scaled="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19" name="文本框 118"/>
          <p:cNvSpPr txBox="1"/>
          <p:nvPr/>
        </p:nvSpPr>
        <p:spPr>
          <a:xfrm>
            <a:off x="4904817" y="1388134"/>
            <a:ext cx="955051" cy="769441"/>
          </a:xfrm>
          <a:prstGeom prst="rect">
            <a:avLst/>
          </a:prstGeom>
          <a:noFill/>
          <a:ln>
            <a:noFill/>
          </a:ln>
        </p:spPr>
        <p:txBody>
          <a:bodyPr wrap="square" rtlCol="0">
            <a:spAutoFit/>
          </a:bodyPr>
          <a:lstStyle>
            <a:defPPr>
              <a:defRPr lang="en-US"/>
            </a:defPPr>
            <a:lvl1pPr>
              <a:defRPr sz="4400" b="1">
                <a:solidFill>
                  <a:srgbClr val="8CBEEC"/>
                </a:solidFill>
                <a:latin typeface="微软雅黑" panose="020B0503020204020204" pitchFamily="34" charset="-122"/>
                <a:ea typeface="微软雅黑" panose="020B0503020204020204" pitchFamily="34" charset="-122"/>
              </a:defRPr>
            </a:lvl1pPr>
          </a:lstStyle>
          <a:p>
            <a:r>
              <a:rPr lang="en-US" altLang="zh-CN" dirty="0">
                <a:solidFill>
                  <a:srgbClr val="46B3B3"/>
                </a:solidFill>
              </a:rPr>
              <a:t>10</a:t>
            </a:r>
            <a:endParaRPr lang="zh-CN" altLang="en-US" dirty="0">
              <a:solidFill>
                <a:srgbClr val="46B3B3"/>
              </a:solidFill>
            </a:endParaRPr>
          </a:p>
        </p:txBody>
      </p:sp>
      <p:sp>
        <p:nvSpPr>
          <p:cNvPr id="120" name="矩形 119"/>
          <p:cNvSpPr/>
          <p:nvPr/>
        </p:nvSpPr>
        <p:spPr>
          <a:xfrm>
            <a:off x="5340479" y="2114806"/>
            <a:ext cx="1425254" cy="553998"/>
          </a:xfrm>
          <a:prstGeom prst="rect">
            <a:avLst/>
          </a:prstGeom>
        </p:spPr>
        <p:txBody>
          <a:bodyPr wrap="square">
            <a:spAutoFit/>
          </a:bodyPr>
          <a:lstStyle/>
          <a:p>
            <a:pPr marR="5080" indent="-1905">
              <a:lnSpc>
                <a:spcPct val="125000"/>
              </a:lnSpc>
              <a:spcBef>
                <a:spcPts val="385"/>
              </a:spcBef>
            </a:pPr>
            <a:r>
              <a:rPr lang="zh-CN" altLang="en-US" sz="1200" b="1" dirty="0">
                <a:solidFill>
                  <a:schemeClr val="bg1"/>
                </a:solidFill>
                <a:latin typeface="微软雅黑" panose="020B0503020204020204" pitchFamily="34" charset="-122"/>
                <a:ea typeface="微软雅黑" panose="020B0503020204020204" pitchFamily="34" charset="-122"/>
              </a:rPr>
              <a:t>分钟镇驻地车辆到达干线公路</a:t>
            </a:r>
          </a:p>
        </p:txBody>
      </p:sp>
      <p:sp>
        <p:nvSpPr>
          <p:cNvPr id="121" name="矩形 120"/>
          <p:cNvSpPr/>
          <p:nvPr/>
        </p:nvSpPr>
        <p:spPr>
          <a:xfrm>
            <a:off x="5303230" y="3522636"/>
            <a:ext cx="1425254" cy="553998"/>
          </a:xfrm>
          <a:prstGeom prst="rect">
            <a:avLst/>
          </a:prstGeom>
        </p:spPr>
        <p:txBody>
          <a:bodyPr wrap="square">
            <a:spAutoFit/>
          </a:bodyPr>
          <a:lstStyle/>
          <a:p>
            <a:pPr marR="5080" indent="-1905">
              <a:lnSpc>
                <a:spcPct val="125000"/>
              </a:lnSpc>
              <a:spcBef>
                <a:spcPts val="385"/>
              </a:spcBef>
            </a:pPr>
            <a:r>
              <a:rPr lang="zh-CN" altLang="en-US" sz="1200" b="1" dirty="0">
                <a:solidFill>
                  <a:schemeClr val="bg1"/>
                </a:solidFill>
                <a:latin typeface="微软雅黑" panose="020B0503020204020204" pitchFamily="34" charset="-122"/>
                <a:ea typeface="微软雅黑" panose="020B0503020204020204" pitchFamily="34" charset="-122"/>
              </a:rPr>
              <a:t>分钟所有镇车辆到达高速公路</a:t>
            </a:r>
          </a:p>
        </p:txBody>
      </p:sp>
      <p:sp>
        <p:nvSpPr>
          <p:cNvPr id="112" name="文本框 111"/>
          <p:cNvSpPr txBox="1"/>
          <p:nvPr/>
        </p:nvSpPr>
        <p:spPr>
          <a:xfrm>
            <a:off x="3991597" y="2420346"/>
            <a:ext cx="1248895" cy="584775"/>
          </a:xfrm>
          <a:prstGeom prst="rect">
            <a:avLst/>
          </a:prstGeom>
          <a:noFill/>
        </p:spPr>
        <p:txBody>
          <a:bodyPr wrap="square" rtlCol="0">
            <a:spAutoFit/>
          </a:bodyPr>
          <a:lstStyle/>
          <a:p>
            <a:r>
              <a:rPr lang="zh-CN" altLang="en-US" sz="1600" b="1" spc="10" dirty="0">
                <a:solidFill>
                  <a:schemeClr val="bg1">
                    <a:lumMod val="65000"/>
                  </a:schemeClr>
                </a:solidFill>
                <a:latin typeface="微软雅黑" panose="020B0503020204020204" pitchFamily="34" charset="-122"/>
                <a:ea typeface="微软雅黑" panose="020B0503020204020204" pitchFamily="34" charset="-122"/>
              </a:rPr>
              <a:t>“</a:t>
            </a:r>
            <a:r>
              <a:rPr lang="en-US" altLang="zh-CN" sz="1600" b="1" spc="10" dirty="0">
                <a:solidFill>
                  <a:schemeClr val="bg1">
                    <a:lumMod val="65000"/>
                  </a:schemeClr>
                </a:solidFill>
                <a:latin typeface="微软雅黑" panose="020B0503020204020204" pitchFamily="34" charset="-122"/>
                <a:ea typeface="微软雅黑" panose="020B0503020204020204" pitchFamily="34" charset="-122"/>
              </a:rPr>
              <a:t>1020</a:t>
            </a:r>
            <a:r>
              <a:rPr lang="zh-CN" altLang="en-US" sz="1600" b="1" spc="10" dirty="0">
                <a:solidFill>
                  <a:schemeClr val="bg1">
                    <a:lumMod val="65000"/>
                  </a:schemeClr>
                </a:solidFill>
                <a:latin typeface="微软雅黑" panose="020B0503020204020204" pitchFamily="34" charset="-122"/>
                <a:ea typeface="微软雅黑" panose="020B0503020204020204" pitchFamily="34" charset="-122"/>
              </a:rPr>
              <a:t>”出行交通圈</a:t>
            </a:r>
          </a:p>
        </p:txBody>
      </p:sp>
      <p:sp>
        <p:nvSpPr>
          <p:cNvPr id="33" name="任意多边形 32"/>
          <p:cNvSpPr/>
          <p:nvPr/>
        </p:nvSpPr>
        <p:spPr>
          <a:xfrm>
            <a:off x="1355084" y="271011"/>
            <a:ext cx="4843154" cy="1543954"/>
          </a:xfrm>
          <a:custGeom>
            <a:avLst/>
            <a:gdLst>
              <a:gd name="connsiteX0" fmla="*/ 0 w 7810882"/>
              <a:gd name="connsiteY0" fmla="*/ 0 h 2490039"/>
              <a:gd name="connsiteX1" fmla="*/ 7810882 w 7810882"/>
              <a:gd name="connsiteY1" fmla="*/ 0 h 2490039"/>
              <a:gd name="connsiteX2" fmla="*/ 7788307 w 7810882"/>
              <a:gd name="connsiteY2" fmla="*/ 49935 h 2490039"/>
              <a:gd name="connsiteX3" fmla="*/ 3905441 w 7810882"/>
              <a:gd name="connsiteY3" fmla="*/ 2490039 h 2490039"/>
              <a:gd name="connsiteX4" fmla="*/ 22575 w 7810882"/>
              <a:gd name="connsiteY4" fmla="*/ 49935 h 2490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882" h="2490039">
                <a:moveTo>
                  <a:pt x="0" y="0"/>
                </a:moveTo>
                <a:lnTo>
                  <a:pt x="7810882" y="0"/>
                </a:lnTo>
                <a:lnTo>
                  <a:pt x="7788307" y="49935"/>
                </a:lnTo>
                <a:cubicBezTo>
                  <a:pt x="7092620" y="1493722"/>
                  <a:pt x="5615382" y="2490039"/>
                  <a:pt x="3905441" y="2490039"/>
                </a:cubicBezTo>
                <a:cubicBezTo>
                  <a:pt x="2195501" y="2490039"/>
                  <a:pt x="718262" y="1493722"/>
                  <a:pt x="22575" y="49935"/>
                </a:cubicBezTo>
                <a:close/>
              </a:path>
            </a:pathLst>
          </a:custGeom>
          <a:gradFill>
            <a:gsLst>
              <a:gs pos="0">
                <a:srgbClr val="B6D3B7">
                  <a:alpha val="0"/>
                </a:srgbClr>
              </a:gs>
              <a:gs pos="100000">
                <a:srgbClr val="77B6BF">
                  <a:alpha val="5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cs typeface="+mn-ea"/>
              <a:sym typeface="+mn-lt"/>
            </a:endParaRPr>
          </a:p>
        </p:txBody>
      </p:sp>
      <p:sp>
        <p:nvSpPr>
          <p:cNvPr id="34" name="文本框 33"/>
          <p:cNvSpPr txBox="1"/>
          <p:nvPr/>
        </p:nvSpPr>
        <p:spPr>
          <a:xfrm>
            <a:off x="1779453" y="378062"/>
            <a:ext cx="3994416" cy="664926"/>
          </a:xfrm>
          <a:prstGeom prst="rect">
            <a:avLst/>
          </a:prstGeom>
          <a:noFill/>
        </p:spPr>
        <p:txBody>
          <a:bodyPr vert="horz" wrap="square" rtlCol="0">
            <a:spAutoFit/>
          </a:bodyPr>
          <a:lstStyle/>
          <a:p>
            <a:pPr algn="ctr"/>
            <a:r>
              <a:rPr lang="en-US" altLang="zh-CN" sz="3721" dirty="0" smtClean="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rPr>
              <a:t>06 </a:t>
            </a:r>
            <a:r>
              <a:rPr lang="zh-CN" altLang="en-US" sz="3721" dirty="0" smtClean="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rPr>
              <a:t>韧性安全体系</a:t>
            </a:r>
            <a:endParaRPr lang="zh-CN" altLang="en-US" sz="3721" dirty="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endParaRPr>
          </a:p>
        </p:txBody>
      </p:sp>
      <p:grpSp>
        <p:nvGrpSpPr>
          <p:cNvPr id="38" name="组合 37"/>
          <p:cNvGrpSpPr/>
          <p:nvPr/>
        </p:nvGrpSpPr>
        <p:grpSpPr>
          <a:xfrm>
            <a:off x="489196" y="1049479"/>
            <a:ext cx="3741045" cy="482177"/>
            <a:chOff x="964739" y="2157253"/>
            <a:chExt cx="3741045" cy="482177"/>
          </a:xfrm>
        </p:grpSpPr>
        <p:sp>
          <p:nvSpPr>
            <p:cNvPr id="39" name="矩形: 圆角 42"/>
            <p:cNvSpPr/>
            <p:nvPr/>
          </p:nvSpPr>
          <p:spPr>
            <a:xfrm>
              <a:off x="964739" y="2157253"/>
              <a:ext cx="3741045" cy="482177"/>
            </a:xfrm>
            <a:prstGeom prst="roundRect">
              <a:avLst>
                <a:gd name="adj" fmla="val 50000"/>
              </a:avLst>
            </a:prstGeom>
            <a:gradFill flip="none" rotWithShape="1">
              <a:gsLst>
                <a:gs pos="0">
                  <a:srgbClr val="92BFB5"/>
                </a:gs>
                <a:gs pos="100000">
                  <a:srgbClr val="52A4AE"/>
                </a:gs>
              </a:gsLst>
              <a:lin ang="2700000" scaled="1"/>
              <a:tileRect/>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0" name="矩形 39"/>
            <p:cNvSpPr/>
            <p:nvPr/>
          </p:nvSpPr>
          <p:spPr>
            <a:xfrm>
              <a:off x="1104881" y="2187283"/>
              <a:ext cx="3418885" cy="400110"/>
            </a:xfrm>
            <a:prstGeom prst="rect">
              <a:avLst/>
            </a:prstGeom>
          </p:spPr>
          <p:txBody>
            <a:bodyPr wrap="none">
              <a:spAutoFit/>
            </a:bodyPr>
            <a:lstStyle/>
            <a:p>
              <a:pPr algn="ctr"/>
              <a:r>
                <a:rPr lang="zh-CN" altLang="en-US" sz="2000" b="1" spc="-60" dirty="0" smtClean="0">
                  <a:solidFill>
                    <a:schemeClr val="bg1"/>
                  </a:solidFill>
                  <a:latin typeface="微软雅黑" panose="020B0503020204020204" pitchFamily="34" charset="-122"/>
                  <a:ea typeface="微软雅黑" panose="020B0503020204020204" pitchFamily="34" charset="-122"/>
                </a:rPr>
                <a:t>构建</a:t>
              </a:r>
              <a:r>
                <a:rPr lang="zh-CN" altLang="en-US" sz="2000" b="1" spc="-60" dirty="0">
                  <a:solidFill>
                    <a:schemeClr val="bg1"/>
                  </a:solidFill>
                  <a:latin typeface="微软雅黑" panose="020B0503020204020204" pitchFamily="34" charset="-122"/>
                  <a:ea typeface="微软雅黑" panose="020B0503020204020204" pitchFamily="34" charset="-122"/>
                </a:rPr>
                <a:t>高效便捷的综合</a:t>
              </a:r>
              <a:r>
                <a:rPr lang="zh-CN" altLang="en-US" sz="2000" b="1" spc="-60" dirty="0" smtClean="0">
                  <a:solidFill>
                    <a:schemeClr val="bg1"/>
                  </a:solidFill>
                  <a:latin typeface="微软雅黑" panose="020B0503020204020204" pitchFamily="34" charset="-122"/>
                  <a:ea typeface="微软雅黑" panose="020B0503020204020204" pitchFamily="34" charset="-122"/>
                </a:rPr>
                <a:t>交通系统</a:t>
              </a:r>
              <a:endParaRPr lang="zh-CN" altLang="en-US" sz="2000" b="1" spc="-60" dirty="0">
                <a:solidFill>
                  <a:schemeClr val="bg1"/>
                </a:solidFill>
                <a:latin typeface="微软雅黑" panose="020B0503020204020204" pitchFamily="34" charset="-122"/>
                <a:ea typeface="微软雅黑" panose="020B0503020204020204" pitchFamily="34" charset="-122"/>
              </a:endParaRPr>
            </a:p>
          </p:txBody>
        </p:sp>
      </p:grpSp>
      <p:pic>
        <p:nvPicPr>
          <p:cNvPr id="3" name="图片 2"/>
          <p:cNvPicPr>
            <a:picLocks noChangeAspect="1"/>
          </p:cNvPicPr>
          <p:nvPr/>
        </p:nvPicPr>
        <p:blipFill>
          <a:blip r:embed="rId5"/>
          <a:stretch>
            <a:fillRect/>
          </a:stretch>
        </p:blipFill>
        <p:spPr>
          <a:xfrm>
            <a:off x="4280882" y="9585960"/>
            <a:ext cx="2091848" cy="85800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4430" t="3430" r="5657"/>
          <a:stretch>
            <a:fillRect/>
          </a:stretch>
        </p:blipFill>
        <p:spPr>
          <a:xfrm>
            <a:off x="7620" y="6885846"/>
            <a:ext cx="7559675" cy="3824178"/>
          </a:xfrm>
          <a:prstGeom prst="rect">
            <a:avLst/>
          </a:prstGeom>
        </p:spPr>
      </p:pic>
      <p:sp>
        <p:nvSpPr>
          <p:cNvPr id="8" name="矩形 7"/>
          <p:cNvSpPr/>
          <p:nvPr/>
        </p:nvSpPr>
        <p:spPr>
          <a:xfrm>
            <a:off x="7620" y="6885846"/>
            <a:ext cx="7559675" cy="382417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439030" y="7081894"/>
            <a:ext cx="1105172" cy="268048"/>
            <a:chOff x="439030" y="7019264"/>
            <a:chExt cx="1105172" cy="268048"/>
          </a:xfrm>
        </p:grpSpPr>
        <p:sp>
          <p:nvSpPr>
            <p:cNvPr id="90" name="object 7"/>
            <p:cNvSpPr/>
            <p:nvPr/>
          </p:nvSpPr>
          <p:spPr>
            <a:xfrm>
              <a:off x="439030" y="7019264"/>
              <a:ext cx="1105172" cy="268048"/>
            </a:xfrm>
            <a:custGeom>
              <a:avLst/>
              <a:gdLst/>
              <a:ahLst/>
              <a:cxnLst/>
              <a:rect l="l" t="t" r="r" b="b"/>
              <a:pathLst>
                <a:path w="1000125" h="242570">
                  <a:moveTo>
                    <a:pt x="879348" y="0"/>
                  </a:moveTo>
                  <a:lnTo>
                    <a:pt x="114636" y="210"/>
                  </a:lnTo>
                  <a:lnTo>
                    <a:pt x="73044" y="10031"/>
                  </a:lnTo>
                  <a:lnTo>
                    <a:pt x="38346" y="32634"/>
                  </a:lnTo>
                  <a:lnTo>
                    <a:pt x="13355" y="65404"/>
                  </a:lnTo>
                  <a:lnTo>
                    <a:pt x="886" y="105727"/>
                  </a:lnTo>
                  <a:lnTo>
                    <a:pt x="0" y="120396"/>
                  </a:lnTo>
                  <a:lnTo>
                    <a:pt x="293" y="128868"/>
                  </a:lnTo>
                  <a:lnTo>
                    <a:pt x="10641" y="170071"/>
                  </a:lnTo>
                  <a:lnTo>
                    <a:pt x="33770" y="204409"/>
                  </a:lnTo>
                  <a:lnTo>
                    <a:pt x="66916" y="229119"/>
                  </a:lnTo>
                  <a:lnTo>
                    <a:pt x="107318" y="241440"/>
                  </a:lnTo>
                  <a:lnTo>
                    <a:pt x="121919" y="242316"/>
                  </a:lnTo>
                  <a:lnTo>
                    <a:pt x="886625" y="242099"/>
                  </a:lnTo>
                  <a:lnTo>
                    <a:pt x="927969" y="232030"/>
                  </a:lnTo>
                  <a:lnTo>
                    <a:pt x="962202" y="208962"/>
                  </a:lnTo>
                  <a:lnTo>
                    <a:pt x="986711" y="175710"/>
                  </a:lnTo>
                  <a:lnTo>
                    <a:pt x="998881" y="135088"/>
                  </a:lnTo>
                  <a:lnTo>
                    <a:pt x="999744" y="120396"/>
                  </a:lnTo>
                  <a:lnTo>
                    <a:pt x="999597" y="114331"/>
                  </a:lnTo>
                  <a:lnTo>
                    <a:pt x="990061" y="72584"/>
                  </a:lnTo>
                  <a:lnTo>
                    <a:pt x="967525" y="37983"/>
                  </a:lnTo>
                  <a:lnTo>
                    <a:pt x="934652" y="13192"/>
                  </a:lnTo>
                  <a:lnTo>
                    <a:pt x="894107" y="873"/>
                  </a:lnTo>
                  <a:lnTo>
                    <a:pt x="879348" y="0"/>
                  </a:lnTo>
                  <a:close/>
                </a:path>
              </a:pathLst>
            </a:custGeom>
            <a:solidFill>
              <a:srgbClr val="5EA8AF"/>
            </a:solidFill>
          </p:spPr>
          <p:txBody>
            <a:bodyPr wrap="square" lIns="0" tIns="0" rIns="0" bIns="0" rtlCol="0"/>
            <a:lstStyle/>
            <a:p>
              <a:endParaRPr>
                <a:latin typeface="微软雅黑" panose="020B0503020204020204" pitchFamily="34" charset="-122"/>
                <a:ea typeface="微软雅黑" panose="020B0503020204020204" pitchFamily="34" charset="-122"/>
              </a:endParaRPr>
            </a:p>
          </p:txBody>
        </p:sp>
        <p:sp>
          <p:nvSpPr>
            <p:cNvPr id="25" name="object 6"/>
            <p:cNvSpPr txBox="1"/>
            <p:nvPr/>
          </p:nvSpPr>
          <p:spPr>
            <a:xfrm>
              <a:off x="582800" y="7042621"/>
              <a:ext cx="817632" cy="200055"/>
            </a:xfrm>
            <a:prstGeom prst="rect">
              <a:avLst/>
            </a:prstGeom>
          </p:spPr>
          <p:txBody>
            <a:bodyPr vert="horz" wrap="square" lIns="0" tIns="0" rIns="0" bIns="0" rtlCol="0">
              <a:spAutoFit/>
            </a:bodyPr>
            <a:lstStyle/>
            <a:p>
              <a:pPr marL="12700" algn="ctr"/>
              <a:r>
                <a:rPr sz="13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防洪排涝</a:t>
              </a:r>
            </a:p>
          </p:txBody>
        </p:sp>
      </p:grpSp>
      <p:grpSp>
        <p:nvGrpSpPr>
          <p:cNvPr id="11" name="组合 10"/>
          <p:cNvGrpSpPr/>
          <p:nvPr/>
        </p:nvGrpSpPr>
        <p:grpSpPr>
          <a:xfrm>
            <a:off x="439030" y="7741389"/>
            <a:ext cx="1105172" cy="268048"/>
            <a:chOff x="439030" y="7636188"/>
            <a:chExt cx="1105172" cy="268048"/>
          </a:xfrm>
        </p:grpSpPr>
        <p:sp>
          <p:nvSpPr>
            <p:cNvPr id="26" name="object 7"/>
            <p:cNvSpPr/>
            <p:nvPr/>
          </p:nvSpPr>
          <p:spPr>
            <a:xfrm>
              <a:off x="439030" y="7636188"/>
              <a:ext cx="1105172" cy="268048"/>
            </a:xfrm>
            <a:custGeom>
              <a:avLst/>
              <a:gdLst/>
              <a:ahLst/>
              <a:cxnLst/>
              <a:rect l="l" t="t" r="r" b="b"/>
              <a:pathLst>
                <a:path w="1000125" h="242570">
                  <a:moveTo>
                    <a:pt x="879348" y="0"/>
                  </a:moveTo>
                  <a:lnTo>
                    <a:pt x="114636" y="210"/>
                  </a:lnTo>
                  <a:lnTo>
                    <a:pt x="73044" y="10031"/>
                  </a:lnTo>
                  <a:lnTo>
                    <a:pt x="38346" y="32634"/>
                  </a:lnTo>
                  <a:lnTo>
                    <a:pt x="13355" y="65404"/>
                  </a:lnTo>
                  <a:lnTo>
                    <a:pt x="886" y="105727"/>
                  </a:lnTo>
                  <a:lnTo>
                    <a:pt x="0" y="120396"/>
                  </a:lnTo>
                  <a:lnTo>
                    <a:pt x="293" y="128868"/>
                  </a:lnTo>
                  <a:lnTo>
                    <a:pt x="10641" y="170071"/>
                  </a:lnTo>
                  <a:lnTo>
                    <a:pt x="33770" y="204409"/>
                  </a:lnTo>
                  <a:lnTo>
                    <a:pt x="66916" y="229119"/>
                  </a:lnTo>
                  <a:lnTo>
                    <a:pt x="107318" y="241440"/>
                  </a:lnTo>
                  <a:lnTo>
                    <a:pt x="121919" y="242316"/>
                  </a:lnTo>
                  <a:lnTo>
                    <a:pt x="886625" y="242099"/>
                  </a:lnTo>
                  <a:lnTo>
                    <a:pt x="927969" y="232030"/>
                  </a:lnTo>
                  <a:lnTo>
                    <a:pt x="962202" y="208962"/>
                  </a:lnTo>
                  <a:lnTo>
                    <a:pt x="986711" y="175710"/>
                  </a:lnTo>
                  <a:lnTo>
                    <a:pt x="998881" y="135088"/>
                  </a:lnTo>
                  <a:lnTo>
                    <a:pt x="999744" y="120396"/>
                  </a:lnTo>
                  <a:lnTo>
                    <a:pt x="999597" y="114331"/>
                  </a:lnTo>
                  <a:lnTo>
                    <a:pt x="990061" y="72584"/>
                  </a:lnTo>
                  <a:lnTo>
                    <a:pt x="967525" y="37983"/>
                  </a:lnTo>
                  <a:lnTo>
                    <a:pt x="934652" y="13192"/>
                  </a:lnTo>
                  <a:lnTo>
                    <a:pt x="894107" y="873"/>
                  </a:lnTo>
                  <a:lnTo>
                    <a:pt x="879348" y="0"/>
                  </a:lnTo>
                  <a:close/>
                </a:path>
              </a:pathLst>
            </a:custGeom>
            <a:solidFill>
              <a:srgbClr val="5EA8AF"/>
            </a:solidFill>
          </p:spPr>
          <p:txBody>
            <a:bodyPr wrap="square" lIns="0" tIns="0" rIns="0" bIns="0" rtlCol="0"/>
            <a:lstStyle/>
            <a:p>
              <a:endParaRPr>
                <a:latin typeface="微软雅黑" panose="020B0503020204020204" pitchFamily="34" charset="-122"/>
                <a:ea typeface="微软雅黑" panose="020B0503020204020204" pitchFamily="34" charset="-122"/>
              </a:endParaRPr>
            </a:p>
          </p:txBody>
        </p:sp>
        <p:sp>
          <p:nvSpPr>
            <p:cNvPr id="27" name="object 8"/>
            <p:cNvSpPr txBox="1"/>
            <p:nvPr/>
          </p:nvSpPr>
          <p:spPr>
            <a:xfrm>
              <a:off x="606723" y="7664416"/>
              <a:ext cx="769786" cy="200055"/>
            </a:xfrm>
            <a:prstGeom prst="rect">
              <a:avLst/>
            </a:prstGeom>
          </p:spPr>
          <p:txBody>
            <a:bodyPr vert="horz" wrap="square" lIns="0" tIns="0" rIns="0" bIns="0" rtlCol="0">
              <a:spAutoFit/>
            </a:bodyPr>
            <a:lstStyle/>
            <a:p>
              <a:pPr marL="12700" algn="ctr"/>
              <a:r>
                <a:rPr sz="13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消防防护</a:t>
              </a:r>
            </a:p>
          </p:txBody>
        </p:sp>
      </p:grpSp>
      <p:grpSp>
        <p:nvGrpSpPr>
          <p:cNvPr id="13" name="组合 12"/>
          <p:cNvGrpSpPr/>
          <p:nvPr/>
        </p:nvGrpSpPr>
        <p:grpSpPr>
          <a:xfrm>
            <a:off x="3802686" y="7081894"/>
            <a:ext cx="1105172" cy="268048"/>
            <a:chOff x="3852790" y="7019264"/>
            <a:chExt cx="1105172" cy="268048"/>
          </a:xfrm>
        </p:grpSpPr>
        <p:sp>
          <p:nvSpPr>
            <p:cNvPr id="93" name="object 7"/>
            <p:cNvSpPr/>
            <p:nvPr/>
          </p:nvSpPr>
          <p:spPr>
            <a:xfrm>
              <a:off x="3852790" y="7019264"/>
              <a:ext cx="1105172" cy="268048"/>
            </a:xfrm>
            <a:custGeom>
              <a:avLst/>
              <a:gdLst/>
              <a:ahLst/>
              <a:cxnLst/>
              <a:rect l="l" t="t" r="r" b="b"/>
              <a:pathLst>
                <a:path w="1000125" h="242570">
                  <a:moveTo>
                    <a:pt x="879348" y="0"/>
                  </a:moveTo>
                  <a:lnTo>
                    <a:pt x="114636" y="210"/>
                  </a:lnTo>
                  <a:lnTo>
                    <a:pt x="73044" y="10031"/>
                  </a:lnTo>
                  <a:lnTo>
                    <a:pt x="38346" y="32634"/>
                  </a:lnTo>
                  <a:lnTo>
                    <a:pt x="13355" y="65404"/>
                  </a:lnTo>
                  <a:lnTo>
                    <a:pt x="886" y="105727"/>
                  </a:lnTo>
                  <a:lnTo>
                    <a:pt x="0" y="120396"/>
                  </a:lnTo>
                  <a:lnTo>
                    <a:pt x="293" y="128868"/>
                  </a:lnTo>
                  <a:lnTo>
                    <a:pt x="10641" y="170071"/>
                  </a:lnTo>
                  <a:lnTo>
                    <a:pt x="33770" y="204409"/>
                  </a:lnTo>
                  <a:lnTo>
                    <a:pt x="66916" y="229119"/>
                  </a:lnTo>
                  <a:lnTo>
                    <a:pt x="107318" y="241440"/>
                  </a:lnTo>
                  <a:lnTo>
                    <a:pt x="121919" y="242316"/>
                  </a:lnTo>
                  <a:lnTo>
                    <a:pt x="886625" y="242099"/>
                  </a:lnTo>
                  <a:lnTo>
                    <a:pt x="927969" y="232030"/>
                  </a:lnTo>
                  <a:lnTo>
                    <a:pt x="962202" y="208962"/>
                  </a:lnTo>
                  <a:lnTo>
                    <a:pt x="986711" y="175710"/>
                  </a:lnTo>
                  <a:lnTo>
                    <a:pt x="998881" y="135088"/>
                  </a:lnTo>
                  <a:lnTo>
                    <a:pt x="999744" y="120396"/>
                  </a:lnTo>
                  <a:lnTo>
                    <a:pt x="999597" y="114331"/>
                  </a:lnTo>
                  <a:lnTo>
                    <a:pt x="990061" y="72584"/>
                  </a:lnTo>
                  <a:lnTo>
                    <a:pt x="967525" y="37983"/>
                  </a:lnTo>
                  <a:lnTo>
                    <a:pt x="934652" y="13192"/>
                  </a:lnTo>
                  <a:lnTo>
                    <a:pt x="894107" y="873"/>
                  </a:lnTo>
                  <a:lnTo>
                    <a:pt x="879348" y="0"/>
                  </a:lnTo>
                  <a:close/>
                </a:path>
              </a:pathLst>
            </a:custGeom>
            <a:solidFill>
              <a:srgbClr val="5EA8AF"/>
            </a:solidFill>
          </p:spPr>
          <p:txBody>
            <a:bodyPr wrap="square" lIns="0" tIns="0" rIns="0" bIns="0" rtlCol="0"/>
            <a:lstStyle/>
            <a:p>
              <a:endParaRPr>
                <a:latin typeface="微软雅黑" panose="020B0503020204020204" pitchFamily="34" charset="-122"/>
                <a:ea typeface="微软雅黑" panose="020B0503020204020204" pitchFamily="34" charset="-122"/>
              </a:endParaRPr>
            </a:p>
          </p:txBody>
        </p:sp>
        <p:sp>
          <p:nvSpPr>
            <p:cNvPr id="29" name="object 10"/>
            <p:cNvSpPr txBox="1"/>
            <p:nvPr/>
          </p:nvSpPr>
          <p:spPr>
            <a:xfrm>
              <a:off x="4011735" y="7042621"/>
              <a:ext cx="787283" cy="200055"/>
            </a:xfrm>
            <a:prstGeom prst="rect">
              <a:avLst/>
            </a:prstGeom>
          </p:spPr>
          <p:txBody>
            <a:bodyPr vert="horz" wrap="square" lIns="0" tIns="0" rIns="0" bIns="0" rtlCol="0">
              <a:spAutoFit/>
            </a:bodyPr>
            <a:lstStyle/>
            <a:p>
              <a:pPr marL="12700" algn="ctr"/>
              <a:r>
                <a:rPr sz="13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人防工程</a:t>
              </a:r>
            </a:p>
          </p:txBody>
        </p:sp>
      </p:grpSp>
      <p:grpSp>
        <p:nvGrpSpPr>
          <p:cNvPr id="9" name="组合 8"/>
          <p:cNvGrpSpPr/>
          <p:nvPr/>
        </p:nvGrpSpPr>
        <p:grpSpPr>
          <a:xfrm>
            <a:off x="439030" y="8400884"/>
            <a:ext cx="1105172" cy="268048"/>
            <a:chOff x="439030" y="8261324"/>
            <a:chExt cx="1105172" cy="268048"/>
          </a:xfrm>
        </p:grpSpPr>
        <p:sp>
          <p:nvSpPr>
            <p:cNvPr id="92" name="object 7"/>
            <p:cNvSpPr/>
            <p:nvPr/>
          </p:nvSpPr>
          <p:spPr>
            <a:xfrm>
              <a:off x="439030" y="8261324"/>
              <a:ext cx="1105172" cy="268048"/>
            </a:xfrm>
            <a:custGeom>
              <a:avLst/>
              <a:gdLst/>
              <a:ahLst/>
              <a:cxnLst/>
              <a:rect l="l" t="t" r="r" b="b"/>
              <a:pathLst>
                <a:path w="1000125" h="242570">
                  <a:moveTo>
                    <a:pt x="879348" y="0"/>
                  </a:moveTo>
                  <a:lnTo>
                    <a:pt x="114636" y="210"/>
                  </a:lnTo>
                  <a:lnTo>
                    <a:pt x="73044" y="10031"/>
                  </a:lnTo>
                  <a:lnTo>
                    <a:pt x="38346" y="32634"/>
                  </a:lnTo>
                  <a:lnTo>
                    <a:pt x="13355" y="65404"/>
                  </a:lnTo>
                  <a:lnTo>
                    <a:pt x="886" y="105727"/>
                  </a:lnTo>
                  <a:lnTo>
                    <a:pt x="0" y="120396"/>
                  </a:lnTo>
                  <a:lnTo>
                    <a:pt x="293" y="128868"/>
                  </a:lnTo>
                  <a:lnTo>
                    <a:pt x="10641" y="170071"/>
                  </a:lnTo>
                  <a:lnTo>
                    <a:pt x="33770" y="204409"/>
                  </a:lnTo>
                  <a:lnTo>
                    <a:pt x="66916" y="229119"/>
                  </a:lnTo>
                  <a:lnTo>
                    <a:pt x="107318" y="241440"/>
                  </a:lnTo>
                  <a:lnTo>
                    <a:pt x="121919" y="242316"/>
                  </a:lnTo>
                  <a:lnTo>
                    <a:pt x="886625" y="242099"/>
                  </a:lnTo>
                  <a:lnTo>
                    <a:pt x="927969" y="232030"/>
                  </a:lnTo>
                  <a:lnTo>
                    <a:pt x="962202" y="208962"/>
                  </a:lnTo>
                  <a:lnTo>
                    <a:pt x="986711" y="175710"/>
                  </a:lnTo>
                  <a:lnTo>
                    <a:pt x="998881" y="135088"/>
                  </a:lnTo>
                  <a:lnTo>
                    <a:pt x="999744" y="120396"/>
                  </a:lnTo>
                  <a:lnTo>
                    <a:pt x="999597" y="114331"/>
                  </a:lnTo>
                  <a:lnTo>
                    <a:pt x="990061" y="72584"/>
                  </a:lnTo>
                  <a:lnTo>
                    <a:pt x="967525" y="37983"/>
                  </a:lnTo>
                  <a:lnTo>
                    <a:pt x="934652" y="13192"/>
                  </a:lnTo>
                  <a:lnTo>
                    <a:pt x="894107" y="873"/>
                  </a:lnTo>
                  <a:lnTo>
                    <a:pt x="879348" y="0"/>
                  </a:lnTo>
                  <a:close/>
                </a:path>
              </a:pathLst>
            </a:custGeom>
            <a:solidFill>
              <a:srgbClr val="5EA8AF"/>
            </a:solidFill>
          </p:spPr>
          <p:txBody>
            <a:bodyPr wrap="square" lIns="0" tIns="0" rIns="0" bIns="0" rtlCol="0"/>
            <a:lstStyle/>
            <a:p>
              <a:endParaRPr>
                <a:latin typeface="微软雅黑" panose="020B0503020204020204" pitchFamily="34" charset="-122"/>
                <a:ea typeface="微软雅黑" panose="020B0503020204020204" pitchFamily="34" charset="-122"/>
              </a:endParaRPr>
            </a:p>
          </p:txBody>
        </p:sp>
        <p:sp>
          <p:nvSpPr>
            <p:cNvPr id="31" name="object 12"/>
            <p:cNvSpPr txBox="1"/>
            <p:nvPr/>
          </p:nvSpPr>
          <p:spPr>
            <a:xfrm>
              <a:off x="582800" y="8291200"/>
              <a:ext cx="817632" cy="200055"/>
            </a:xfrm>
            <a:prstGeom prst="rect">
              <a:avLst/>
            </a:prstGeom>
          </p:spPr>
          <p:txBody>
            <a:bodyPr vert="horz" wrap="square" lIns="0" tIns="0" rIns="0" bIns="0" rtlCol="0">
              <a:spAutoFit/>
            </a:bodyPr>
            <a:lstStyle/>
            <a:p>
              <a:pPr marL="12700" algn="ctr"/>
              <a:r>
                <a:rPr sz="13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抗震避灾</a:t>
              </a:r>
            </a:p>
          </p:txBody>
        </p:sp>
      </p:grpSp>
      <p:grpSp>
        <p:nvGrpSpPr>
          <p:cNvPr id="12" name="组合 11"/>
          <p:cNvGrpSpPr/>
          <p:nvPr/>
        </p:nvGrpSpPr>
        <p:grpSpPr>
          <a:xfrm>
            <a:off x="3802686" y="7741389"/>
            <a:ext cx="1105172" cy="268048"/>
            <a:chOff x="3852790" y="7636188"/>
            <a:chExt cx="1105172" cy="268048"/>
          </a:xfrm>
        </p:grpSpPr>
        <p:sp>
          <p:nvSpPr>
            <p:cNvPr id="95" name="object 7"/>
            <p:cNvSpPr/>
            <p:nvPr/>
          </p:nvSpPr>
          <p:spPr>
            <a:xfrm>
              <a:off x="3852790" y="7636188"/>
              <a:ext cx="1105172" cy="268048"/>
            </a:xfrm>
            <a:custGeom>
              <a:avLst/>
              <a:gdLst/>
              <a:ahLst/>
              <a:cxnLst/>
              <a:rect l="l" t="t" r="r" b="b"/>
              <a:pathLst>
                <a:path w="1000125" h="242570">
                  <a:moveTo>
                    <a:pt x="879348" y="0"/>
                  </a:moveTo>
                  <a:lnTo>
                    <a:pt x="114636" y="210"/>
                  </a:lnTo>
                  <a:lnTo>
                    <a:pt x="73044" y="10031"/>
                  </a:lnTo>
                  <a:lnTo>
                    <a:pt x="38346" y="32634"/>
                  </a:lnTo>
                  <a:lnTo>
                    <a:pt x="13355" y="65404"/>
                  </a:lnTo>
                  <a:lnTo>
                    <a:pt x="886" y="105727"/>
                  </a:lnTo>
                  <a:lnTo>
                    <a:pt x="0" y="120396"/>
                  </a:lnTo>
                  <a:lnTo>
                    <a:pt x="293" y="128868"/>
                  </a:lnTo>
                  <a:lnTo>
                    <a:pt x="10641" y="170071"/>
                  </a:lnTo>
                  <a:lnTo>
                    <a:pt x="33770" y="204409"/>
                  </a:lnTo>
                  <a:lnTo>
                    <a:pt x="66916" y="229119"/>
                  </a:lnTo>
                  <a:lnTo>
                    <a:pt x="107318" y="241440"/>
                  </a:lnTo>
                  <a:lnTo>
                    <a:pt x="121919" y="242316"/>
                  </a:lnTo>
                  <a:lnTo>
                    <a:pt x="886625" y="242099"/>
                  </a:lnTo>
                  <a:lnTo>
                    <a:pt x="927969" y="232030"/>
                  </a:lnTo>
                  <a:lnTo>
                    <a:pt x="962202" y="208962"/>
                  </a:lnTo>
                  <a:lnTo>
                    <a:pt x="986711" y="175710"/>
                  </a:lnTo>
                  <a:lnTo>
                    <a:pt x="998881" y="135088"/>
                  </a:lnTo>
                  <a:lnTo>
                    <a:pt x="999744" y="120396"/>
                  </a:lnTo>
                  <a:lnTo>
                    <a:pt x="999597" y="114331"/>
                  </a:lnTo>
                  <a:lnTo>
                    <a:pt x="990061" y="72584"/>
                  </a:lnTo>
                  <a:lnTo>
                    <a:pt x="967525" y="37983"/>
                  </a:lnTo>
                  <a:lnTo>
                    <a:pt x="934652" y="13192"/>
                  </a:lnTo>
                  <a:lnTo>
                    <a:pt x="894107" y="873"/>
                  </a:lnTo>
                  <a:lnTo>
                    <a:pt x="879348" y="0"/>
                  </a:lnTo>
                  <a:close/>
                </a:path>
              </a:pathLst>
            </a:custGeom>
            <a:solidFill>
              <a:srgbClr val="5EA8AF"/>
            </a:solidFill>
          </p:spPr>
          <p:txBody>
            <a:bodyPr wrap="square" lIns="0" tIns="0" rIns="0" bIns="0" rtlCol="0"/>
            <a:lstStyle/>
            <a:p>
              <a:endParaRPr>
                <a:latin typeface="微软雅黑" panose="020B0503020204020204" pitchFamily="34" charset="-122"/>
                <a:ea typeface="微软雅黑" panose="020B0503020204020204" pitchFamily="34" charset="-122"/>
              </a:endParaRPr>
            </a:p>
          </p:txBody>
        </p:sp>
        <p:sp>
          <p:nvSpPr>
            <p:cNvPr id="33" name="object 14"/>
            <p:cNvSpPr txBox="1"/>
            <p:nvPr/>
          </p:nvSpPr>
          <p:spPr>
            <a:xfrm>
              <a:off x="4037563" y="7664416"/>
              <a:ext cx="735626" cy="200055"/>
            </a:xfrm>
            <a:prstGeom prst="rect">
              <a:avLst/>
            </a:prstGeom>
          </p:spPr>
          <p:txBody>
            <a:bodyPr vert="horz" wrap="square" lIns="0" tIns="0" rIns="0" bIns="0" rtlCol="0">
              <a:spAutoFit/>
            </a:bodyPr>
            <a:lstStyle/>
            <a:p>
              <a:pPr marL="12700" algn="ctr"/>
              <a:r>
                <a:rPr sz="13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防疫体系</a:t>
              </a:r>
            </a:p>
          </p:txBody>
        </p:sp>
      </p:grpSp>
      <p:grpSp>
        <p:nvGrpSpPr>
          <p:cNvPr id="3" name="组合 2"/>
          <p:cNvGrpSpPr/>
          <p:nvPr/>
        </p:nvGrpSpPr>
        <p:grpSpPr>
          <a:xfrm>
            <a:off x="3802686" y="8400884"/>
            <a:ext cx="1105172" cy="268048"/>
            <a:chOff x="3852790" y="8261324"/>
            <a:chExt cx="1105172" cy="268048"/>
          </a:xfrm>
        </p:grpSpPr>
        <p:sp>
          <p:nvSpPr>
            <p:cNvPr id="103" name="object 7"/>
            <p:cNvSpPr/>
            <p:nvPr/>
          </p:nvSpPr>
          <p:spPr>
            <a:xfrm>
              <a:off x="3852790" y="8261324"/>
              <a:ext cx="1105172" cy="268048"/>
            </a:xfrm>
            <a:custGeom>
              <a:avLst/>
              <a:gdLst/>
              <a:ahLst/>
              <a:cxnLst/>
              <a:rect l="l" t="t" r="r" b="b"/>
              <a:pathLst>
                <a:path w="1000125" h="242570">
                  <a:moveTo>
                    <a:pt x="879348" y="0"/>
                  </a:moveTo>
                  <a:lnTo>
                    <a:pt x="114636" y="210"/>
                  </a:lnTo>
                  <a:lnTo>
                    <a:pt x="73044" y="10031"/>
                  </a:lnTo>
                  <a:lnTo>
                    <a:pt x="38346" y="32634"/>
                  </a:lnTo>
                  <a:lnTo>
                    <a:pt x="13355" y="65404"/>
                  </a:lnTo>
                  <a:lnTo>
                    <a:pt x="886" y="105727"/>
                  </a:lnTo>
                  <a:lnTo>
                    <a:pt x="0" y="120396"/>
                  </a:lnTo>
                  <a:lnTo>
                    <a:pt x="293" y="128868"/>
                  </a:lnTo>
                  <a:lnTo>
                    <a:pt x="10641" y="170071"/>
                  </a:lnTo>
                  <a:lnTo>
                    <a:pt x="33770" y="204409"/>
                  </a:lnTo>
                  <a:lnTo>
                    <a:pt x="66916" y="229119"/>
                  </a:lnTo>
                  <a:lnTo>
                    <a:pt x="107318" y="241440"/>
                  </a:lnTo>
                  <a:lnTo>
                    <a:pt x="121919" y="242316"/>
                  </a:lnTo>
                  <a:lnTo>
                    <a:pt x="886625" y="242099"/>
                  </a:lnTo>
                  <a:lnTo>
                    <a:pt x="927969" y="232030"/>
                  </a:lnTo>
                  <a:lnTo>
                    <a:pt x="962202" y="208962"/>
                  </a:lnTo>
                  <a:lnTo>
                    <a:pt x="986711" y="175710"/>
                  </a:lnTo>
                  <a:lnTo>
                    <a:pt x="998881" y="135088"/>
                  </a:lnTo>
                  <a:lnTo>
                    <a:pt x="999744" y="120396"/>
                  </a:lnTo>
                  <a:lnTo>
                    <a:pt x="999597" y="114331"/>
                  </a:lnTo>
                  <a:lnTo>
                    <a:pt x="990061" y="72584"/>
                  </a:lnTo>
                  <a:lnTo>
                    <a:pt x="967525" y="37983"/>
                  </a:lnTo>
                  <a:lnTo>
                    <a:pt x="934652" y="13192"/>
                  </a:lnTo>
                  <a:lnTo>
                    <a:pt x="894107" y="873"/>
                  </a:lnTo>
                  <a:lnTo>
                    <a:pt x="879348" y="0"/>
                  </a:lnTo>
                  <a:close/>
                </a:path>
              </a:pathLst>
            </a:custGeom>
            <a:solidFill>
              <a:srgbClr val="5EA8AF"/>
            </a:solidFill>
          </p:spPr>
          <p:txBody>
            <a:bodyPr wrap="square" lIns="0" tIns="0" rIns="0" bIns="0" rtlCol="0"/>
            <a:lstStyle/>
            <a:p>
              <a:endParaRPr>
                <a:latin typeface="微软雅黑" panose="020B0503020204020204" pitchFamily="34" charset="-122"/>
                <a:ea typeface="微软雅黑" panose="020B0503020204020204" pitchFamily="34" charset="-122"/>
              </a:endParaRPr>
            </a:p>
          </p:txBody>
        </p:sp>
        <p:sp>
          <p:nvSpPr>
            <p:cNvPr id="35" name="object 16"/>
            <p:cNvSpPr txBox="1"/>
            <p:nvPr/>
          </p:nvSpPr>
          <p:spPr>
            <a:xfrm>
              <a:off x="3956081" y="8291200"/>
              <a:ext cx="898590" cy="200055"/>
            </a:xfrm>
            <a:prstGeom prst="rect">
              <a:avLst/>
            </a:prstGeom>
          </p:spPr>
          <p:txBody>
            <a:bodyPr vert="horz" wrap="square" lIns="0" tIns="0" rIns="0" bIns="0" rtlCol="0">
              <a:spAutoFit/>
            </a:bodyPr>
            <a:lstStyle/>
            <a:p>
              <a:pPr marL="12700" algn="ctr"/>
              <a:r>
                <a:rPr sz="13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危化品管控</a:t>
              </a:r>
            </a:p>
          </p:txBody>
        </p:sp>
      </p:grpSp>
      <p:grpSp>
        <p:nvGrpSpPr>
          <p:cNvPr id="15" name="组合 14"/>
          <p:cNvGrpSpPr/>
          <p:nvPr/>
        </p:nvGrpSpPr>
        <p:grpSpPr>
          <a:xfrm>
            <a:off x="1610861" y="7046492"/>
            <a:ext cx="2019732" cy="390744"/>
            <a:chOff x="1648961" y="6983862"/>
            <a:chExt cx="2019732" cy="390744"/>
          </a:xfrm>
        </p:grpSpPr>
        <p:sp>
          <p:nvSpPr>
            <p:cNvPr id="36" name="object 17"/>
            <p:cNvSpPr txBox="1"/>
            <p:nvPr/>
          </p:nvSpPr>
          <p:spPr>
            <a:xfrm>
              <a:off x="1648961" y="6983862"/>
              <a:ext cx="1799342" cy="184666"/>
            </a:xfrm>
            <a:prstGeom prst="rect">
              <a:avLst/>
            </a:prstGeom>
          </p:spPr>
          <p:txBody>
            <a:bodyPr vert="horz" wrap="square" lIns="0" tIns="0" rIns="0" bIns="0" rtlCol="0">
              <a:spAutoFit/>
            </a:bodyPr>
            <a:lstStyle/>
            <a:p>
              <a:pPr marL="12700"/>
              <a:r>
                <a:rPr sz="1200" b="1" dirty="0">
                  <a:solidFill>
                    <a:schemeClr val="tx1">
                      <a:lumMod val="65000"/>
                      <a:lumOff val="35000"/>
                    </a:schemeClr>
                  </a:solidFill>
                  <a:latin typeface="微软雅黑" panose="020B0503020204020204" pitchFamily="34" charset="-122"/>
                  <a:ea typeface="微软雅黑" panose="020B0503020204020204" pitchFamily="34" charset="-122"/>
                  <a:cs typeface="经典黑体简" panose="02010609000101010101" charset="-122"/>
                </a:rPr>
                <a:t>“</a:t>
              </a:r>
              <a:r>
                <a:rPr sz="1200" b="1" dirty="0" err="1">
                  <a:solidFill>
                    <a:schemeClr val="tx1">
                      <a:lumMod val="65000"/>
                      <a:lumOff val="35000"/>
                    </a:schemeClr>
                  </a:solidFill>
                  <a:latin typeface="微软雅黑" panose="020B0503020204020204" pitchFamily="34" charset="-122"/>
                  <a:ea typeface="微软雅黑" panose="020B0503020204020204" pitchFamily="34" charset="-122"/>
                  <a:cs typeface="经典黑体简" panose="02010609000101010101" charset="-122"/>
                </a:rPr>
                <a:t>适度超前、防控结合</a:t>
              </a:r>
              <a:r>
                <a:rPr sz="1200" b="1" dirty="0">
                  <a:solidFill>
                    <a:schemeClr val="tx1">
                      <a:lumMod val="65000"/>
                      <a:lumOff val="35000"/>
                    </a:schemeClr>
                  </a:solidFill>
                  <a:latin typeface="微软雅黑" panose="020B0503020204020204" pitchFamily="34" charset="-122"/>
                  <a:ea typeface="微软雅黑" panose="020B0503020204020204" pitchFamily="34" charset="-122"/>
                  <a:cs typeface="经典黑体简" panose="02010609000101010101" charset="-122"/>
                </a:rPr>
                <a:t>”</a:t>
              </a:r>
            </a:p>
          </p:txBody>
        </p:sp>
        <p:sp>
          <p:nvSpPr>
            <p:cNvPr id="39" name="object 20"/>
            <p:cNvSpPr txBox="1"/>
            <p:nvPr/>
          </p:nvSpPr>
          <p:spPr>
            <a:xfrm>
              <a:off x="1648961" y="7205329"/>
              <a:ext cx="2019732" cy="169277"/>
            </a:xfrm>
            <a:prstGeom prst="rect">
              <a:avLst/>
            </a:prstGeom>
          </p:spPr>
          <p:txBody>
            <a:bodyPr vert="horz" wrap="square" lIns="0" tIns="0" rIns="0" bIns="0" rtlCol="0">
              <a:spAutoFit/>
            </a:bodyPr>
            <a:lstStyle/>
            <a:p>
              <a:pPr marL="30480" marR="5080" indent="-1905">
                <a:lnSpc>
                  <a:spcPct val="107000"/>
                </a:lnSpc>
                <a:spcBef>
                  <a:spcPts val="385"/>
                </a:spcBef>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提高城防体系标准和建设质量</a:t>
              </a:r>
            </a:p>
          </p:txBody>
        </p:sp>
      </p:grpSp>
      <p:grpSp>
        <p:nvGrpSpPr>
          <p:cNvPr id="69" name="组合 68"/>
          <p:cNvGrpSpPr/>
          <p:nvPr/>
        </p:nvGrpSpPr>
        <p:grpSpPr>
          <a:xfrm>
            <a:off x="526660" y="1694129"/>
            <a:ext cx="639985" cy="638715"/>
            <a:chOff x="536916" y="4256102"/>
            <a:chExt cx="639985" cy="638715"/>
          </a:xfrm>
        </p:grpSpPr>
        <p:sp>
          <p:nvSpPr>
            <p:cNvPr id="42" name="object 27"/>
            <p:cNvSpPr/>
            <p:nvPr/>
          </p:nvSpPr>
          <p:spPr>
            <a:xfrm>
              <a:off x="536916" y="4256102"/>
              <a:ext cx="639985" cy="638715"/>
            </a:xfrm>
            <a:custGeom>
              <a:avLst/>
              <a:gdLst/>
              <a:ahLst/>
              <a:cxnLst/>
              <a:rect l="l" t="t" r="r" b="b"/>
              <a:pathLst>
                <a:path w="640080" h="638810">
                  <a:moveTo>
                    <a:pt x="320039" y="0"/>
                  </a:moveTo>
                  <a:lnTo>
                    <a:pt x="268120" y="4186"/>
                  </a:lnTo>
                  <a:lnTo>
                    <a:pt x="218870" y="16300"/>
                  </a:lnTo>
                  <a:lnTo>
                    <a:pt x="172949" y="35675"/>
                  </a:lnTo>
                  <a:lnTo>
                    <a:pt x="131015" y="61642"/>
                  </a:lnTo>
                  <a:lnTo>
                    <a:pt x="93726" y="93535"/>
                  </a:lnTo>
                  <a:lnTo>
                    <a:pt x="61740" y="130686"/>
                  </a:lnTo>
                  <a:lnTo>
                    <a:pt x="35716" y="172426"/>
                  </a:lnTo>
                  <a:lnTo>
                    <a:pt x="16312" y="218090"/>
                  </a:lnTo>
                  <a:lnTo>
                    <a:pt x="4187" y="267009"/>
                  </a:lnTo>
                  <a:lnTo>
                    <a:pt x="0" y="318515"/>
                  </a:lnTo>
                  <a:lnTo>
                    <a:pt x="1060" y="344768"/>
                  </a:lnTo>
                  <a:lnTo>
                    <a:pt x="9299" y="395435"/>
                  </a:lnTo>
                  <a:lnTo>
                    <a:pt x="25146" y="443102"/>
                  </a:lnTo>
                  <a:lnTo>
                    <a:pt x="47941" y="487113"/>
                  </a:lnTo>
                  <a:lnTo>
                    <a:pt x="77029" y="526807"/>
                  </a:lnTo>
                  <a:lnTo>
                    <a:pt x="111748" y="561526"/>
                  </a:lnTo>
                  <a:lnTo>
                    <a:pt x="151442" y="590614"/>
                  </a:lnTo>
                  <a:lnTo>
                    <a:pt x="195452" y="613409"/>
                  </a:lnTo>
                  <a:lnTo>
                    <a:pt x="243120" y="629256"/>
                  </a:lnTo>
                  <a:lnTo>
                    <a:pt x="293787" y="637495"/>
                  </a:lnTo>
                  <a:lnTo>
                    <a:pt x="320039" y="638555"/>
                  </a:lnTo>
                  <a:lnTo>
                    <a:pt x="346292" y="637495"/>
                  </a:lnTo>
                  <a:lnTo>
                    <a:pt x="396959" y="629256"/>
                  </a:lnTo>
                  <a:lnTo>
                    <a:pt x="444626" y="613409"/>
                  </a:lnTo>
                  <a:lnTo>
                    <a:pt x="488637" y="590614"/>
                  </a:lnTo>
                  <a:lnTo>
                    <a:pt x="528331" y="561526"/>
                  </a:lnTo>
                  <a:lnTo>
                    <a:pt x="563050" y="526807"/>
                  </a:lnTo>
                  <a:lnTo>
                    <a:pt x="592138" y="487113"/>
                  </a:lnTo>
                  <a:lnTo>
                    <a:pt x="614934" y="443103"/>
                  </a:lnTo>
                  <a:lnTo>
                    <a:pt x="630780" y="395435"/>
                  </a:lnTo>
                  <a:lnTo>
                    <a:pt x="639019" y="344768"/>
                  </a:lnTo>
                  <a:lnTo>
                    <a:pt x="640079" y="318515"/>
                  </a:lnTo>
                  <a:lnTo>
                    <a:pt x="639019" y="292480"/>
                  </a:lnTo>
                  <a:lnTo>
                    <a:pt x="630780" y="242184"/>
                  </a:lnTo>
                  <a:lnTo>
                    <a:pt x="614933" y="194810"/>
                  </a:lnTo>
                  <a:lnTo>
                    <a:pt x="592138" y="151024"/>
                  </a:lnTo>
                  <a:lnTo>
                    <a:pt x="563050" y="111495"/>
                  </a:lnTo>
                  <a:lnTo>
                    <a:pt x="528331" y="76890"/>
                  </a:lnTo>
                  <a:lnTo>
                    <a:pt x="488637" y="47876"/>
                  </a:lnTo>
                  <a:lnTo>
                    <a:pt x="444626" y="25122"/>
                  </a:lnTo>
                  <a:lnTo>
                    <a:pt x="396959" y="9294"/>
                  </a:lnTo>
                  <a:lnTo>
                    <a:pt x="346292" y="1060"/>
                  </a:lnTo>
                  <a:lnTo>
                    <a:pt x="320039" y="0"/>
                  </a:lnTo>
                  <a:close/>
                </a:path>
              </a:pathLst>
            </a:custGeom>
            <a:solidFill>
              <a:srgbClr val="00AFEF"/>
            </a:solidFill>
          </p:spPr>
          <p:txBody>
            <a:bodyPr wrap="square" lIns="0" tIns="0" rIns="0" bIns="0" rtlCol="0"/>
            <a:lstStyle/>
            <a:p>
              <a:endParaRPr>
                <a:latin typeface="经典黑体简" panose="02010609000101010101" charset="-122"/>
                <a:ea typeface="经典黑体简" panose="02010609000101010101" charset="-122"/>
              </a:endParaRPr>
            </a:p>
          </p:txBody>
        </p:sp>
        <p:sp>
          <p:nvSpPr>
            <p:cNvPr id="43" name="object 28"/>
            <p:cNvSpPr/>
            <p:nvPr/>
          </p:nvSpPr>
          <p:spPr>
            <a:xfrm>
              <a:off x="602438" y="4303339"/>
              <a:ext cx="540939" cy="540940"/>
            </a:xfrm>
            <a:prstGeom prst="rect">
              <a:avLst/>
            </a:prstGeom>
            <a:blipFill>
              <a:blip r:embed="rId3" cstate="print"/>
              <a:stretch>
                <a:fillRect/>
              </a:stretch>
            </a:blipFill>
          </p:spPr>
          <p:txBody>
            <a:bodyPr wrap="square" lIns="0" tIns="0" rIns="0" bIns="0" rtlCol="0"/>
            <a:lstStyle/>
            <a:p>
              <a:endParaRPr>
                <a:latin typeface="经典黑体简" panose="02010609000101010101" charset="-122"/>
                <a:ea typeface="经典黑体简" panose="02010609000101010101" charset="-122"/>
              </a:endParaRPr>
            </a:p>
          </p:txBody>
        </p:sp>
      </p:grpSp>
      <p:grpSp>
        <p:nvGrpSpPr>
          <p:cNvPr id="71" name="组合 70"/>
          <p:cNvGrpSpPr/>
          <p:nvPr/>
        </p:nvGrpSpPr>
        <p:grpSpPr>
          <a:xfrm>
            <a:off x="527295" y="4084136"/>
            <a:ext cx="638715" cy="638715"/>
            <a:chOff x="539963" y="6349769"/>
            <a:chExt cx="638715" cy="638715"/>
          </a:xfrm>
        </p:grpSpPr>
        <p:sp>
          <p:nvSpPr>
            <p:cNvPr id="44" name="object 30"/>
            <p:cNvSpPr/>
            <p:nvPr/>
          </p:nvSpPr>
          <p:spPr>
            <a:xfrm>
              <a:off x="539963" y="6349769"/>
              <a:ext cx="638715" cy="638715"/>
            </a:xfrm>
            <a:custGeom>
              <a:avLst/>
              <a:gdLst/>
              <a:ahLst/>
              <a:cxnLst/>
              <a:rect l="l" t="t" r="r" b="b"/>
              <a:pathLst>
                <a:path w="638810" h="638810">
                  <a:moveTo>
                    <a:pt x="320040" y="0"/>
                  </a:moveTo>
                  <a:lnTo>
                    <a:pt x="268120" y="4187"/>
                  </a:lnTo>
                  <a:lnTo>
                    <a:pt x="218870" y="16312"/>
                  </a:lnTo>
                  <a:lnTo>
                    <a:pt x="172949" y="35716"/>
                  </a:lnTo>
                  <a:lnTo>
                    <a:pt x="131015" y="61740"/>
                  </a:lnTo>
                  <a:lnTo>
                    <a:pt x="93725" y="93725"/>
                  </a:lnTo>
                  <a:lnTo>
                    <a:pt x="61740" y="131015"/>
                  </a:lnTo>
                  <a:lnTo>
                    <a:pt x="35716" y="172949"/>
                  </a:lnTo>
                  <a:lnTo>
                    <a:pt x="16312" y="218870"/>
                  </a:lnTo>
                  <a:lnTo>
                    <a:pt x="4187" y="268120"/>
                  </a:lnTo>
                  <a:lnTo>
                    <a:pt x="0" y="320039"/>
                  </a:lnTo>
                  <a:lnTo>
                    <a:pt x="1060" y="346075"/>
                  </a:lnTo>
                  <a:lnTo>
                    <a:pt x="9299" y="396371"/>
                  </a:lnTo>
                  <a:lnTo>
                    <a:pt x="25146" y="443745"/>
                  </a:lnTo>
                  <a:lnTo>
                    <a:pt x="47941" y="487531"/>
                  </a:lnTo>
                  <a:lnTo>
                    <a:pt x="77029" y="527060"/>
                  </a:lnTo>
                  <a:lnTo>
                    <a:pt x="111748" y="561665"/>
                  </a:lnTo>
                  <a:lnTo>
                    <a:pt x="151442" y="590679"/>
                  </a:lnTo>
                  <a:lnTo>
                    <a:pt x="195453" y="613433"/>
                  </a:lnTo>
                  <a:lnTo>
                    <a:pt x="243120" y="629261"/>
                  </a:lnTo>
                  <a:lnTo>
                    <a:pt x="293787" y="637495"/>
                  </a:lnTo>
                  <a:lnTo>
                    <a:pt x="320040" y="638555"/>
                  </a:lnTo>
                  <a:lnTo>
                    <a:pt x="346075" y="637495"/>
                  </a:lnTo>
                  <a:lnTo>
                    <a:pt x="396371" y="629261"/>
                  </a:lnTo>
                  <a:lnTo>
                    <a:pt x="443745" y="613433"/>
                  </a:lnTo>
                  <a:lnTo>
                    <a:pt x="487531" y="590679"/>
                  </a:lnTo>
                  <a:lnTo>
                    <a:pt x="527060" y="561665"/>
                  </a:lnTo>
                  <a:lnTo>
                    <a:pt x="561665" y="527060"/>
                  </a:lnTo>
                  <a:lnTo>
                    <a:pt x="590679" y="487531"/>
                  </a:lnTo>
                  <a:lnTo>
                    <a:pt x="613433" y="443745"/>
                  </a:lnTo>
                  <a:lnTo>
                    <a:pt x="629261" y="396371"/>
                  </a:lnTo>
                  <a:lnTo>
                    <a:pt x="637495" y="346075"/>
                  </a:lnTo>
                  <a:lnTo>
                    <a:pt x="638556" y="320039"/>
                  </a:lnTo>
                  <a:lnTo>
                    <a:pt x="637495" y="293787"/>
                  </a:lnTo>
                  <a:lnTo>
                    <a:pt x="629261" y="243120"/>
                  </a:lnTo>
                  <a:lnTo>
                    <a:pt x="613433" y="195452"/>
                  </a:lnTo>
                  <a:lnTo>
                    <a:pt x="590679" y="151442"/>
                  </a:lnTo>
                  <a:lnTo>
                    <a:pt x="561665" y="111748"/>
                  </a:lnTo>
                  <a:lnTo>
                    <a:pt x="527060" y="77029"/>
                  </a:lnTo>
                  <a:lnTo>
                    <a:pt x="487531" y="47941"/>
                  </a:lnTo>
                  <a:lnTo>
                    <a:pt x="443745" y="25145"/>
                  </a:lnTo>
                  <a:lnTo>
                    <a:pt x="396371" y="9299"/>
                  </a:lnTo>
                  <a:lnTo>
                    <a:pt x="346075" y="1060"/>
                  </a:lnTo>
                  <a:lnTo>
                    <a:pt x="320040" y="0"/>
                  </a:lnTo>
                  <a:close/>
                </a:path>
              </a:pathLst>
            </a:custGeom>
            <a:solidFill>
              <a:srgbClr val="FF9933"/>
            </a:solidFill>
          </p:spPr>
          <p:txBody>
            <a:bodyPr wrap="square" lIns="0" tIns="0" rIns="0" bIns="0" rtlCol="0"/>
            <a:lstStyle/>
            <a:p>
              <a:endParaRPr>
                <a:latin typeface="经典黑体简" panose="02010609000101010101" charset="-122"/>
                <a:ea typeface="经典黑体简" panose="02010609000101010101" charset="-122"/>
              </a:endParaRPr>
            </a:p>
          </p:txBody>
        </p:sp>
        <p:sp>
          <p:nvSpPr>
            <p:cNvPr id="45" name="object 31"/>
            <p:cNvSpPr/>
            <p:nvPr/>
          </p:nvSpPr>
          <p:spPr>
            <a:xfrm>
              <a:off x="619199" y="6418337"/>
              <a:ext cx="495226" cy="499798"/>
            </a:xfrm>
            <a:prstGeom prst="rect">
              <a:avLst/>
            </a:prstGeom>
            <a:blipFill>
              <a:blip r:embed="rId4" cstate="print"/>
              <a:stretch>
                <a:fillRect/>
              </a:stretch>
            </a:blipFill>
          </p:spPr>
          <p:txBody>
            <a:bodyPr wrap="square" lIns="0" tIns="0" rIns="0" bIns="0" rtlCol="0"/>
            <a:lstStyle/>
            <a:p>
              <a:endParaRPr>
                <a:latin typeface="经典黑体简" panose="02010609000101010101" charset="-122"/>
                <a:ea typeface="经典黑体简" panose="02010609000101010101" charset="-122"/>
              </a:endParaRPr>
            </a:p>
          </p:txBody>
        </p:sp>
      </p:grpSp>
      <p:sp>
        <p:nvSpPr>
          <p:cNvPr id="46" name="object 32"/>
          <p:cNvSpPr txBox="1"/>
          <p:nvPr/>
        </p:nvSpPr>
        <p:spPr>
          <a:xfrm>
            <a:off x="1254516" y="3987806"/>
            <a:ext cx="2286242" cy="675057"/>
          </a:xfrm>
          <a:prstGeom prst="rect">
            <a:avLst/>
          </a:prstGeom>
        </p:spPr>
        <p:txBody>
          <a:bodyPr vert="horz" wrap="square" lIns="0" tIns="0" rIns="0" bIns="0" rtlCol="0">
            <a:spAutoFit/>
          </a:bodyPr>
          <a:lstStyle/>
          <a:p>
            <a:pPr marL="30480" marR="5080" indent="-1905" algn="just">
              <a:lnSpc>
                <a:spcPct val="107000"/>
              </a:lnSpc>
              <a:spcBef>
                <a:spcPts val="385"/>
              </a:spcBef>
            </a:pPr>
            <a:r>
              <a:rPr sz="3000" b="1" baseline="4000" dirty="0" err="1">
                <a:solidFill>
                  <a:srgbClr val="FF9933"/>
                </a:solidFill>
                <a:latin typeface="经典黑体简" panose="02010609000101010101" charset="-122"/>
                <a:ea typeface="经典黑体简" panose="02010609000101010101" charset="-122"/>
                <a:cs typeface="经典黑体简" panose="02010609000101010101" charset="-122"/>
              </a:rPr>
              <a:t>供电</a:t>
            </a:r>
            <a:r>
              <a:rPr sz="3000" b="1" spc="-284" baseline="4000" dirty="0">
                <a:solidFill>
                  <a:srgbClr val="FF9933"/>
                </a:solidFill>
                <a:latin typeface="经典黑体简" panose="02010609000101010101" charset="-122"/>
                <a:ea typeface="经典黑体简" panose="02010609000101010101" charset="-122"/>
                <a:cs typeface="经典黑体简" panose="02010609000101010101" charset="-122"/>
              </a:rPr>
              <a:t> </a:t>
            </a:r>
            <a:r>
              <a:rPr sz="1100" dirty="0" err="1">
                <a:solidFill>
                  <a:schemeClr val="bg1">
                    <a:lumMod val="50000"/>
                  </a:schemeClr>
                </a:solidFill>
                <a:latin typeface="微软雅黑" panose="020B0503020204020204" pitchFamily="34" charset="-122"/>
                <a:ea typeface="微软雅黑" panose="020B0503020204020204" pitchFamily="34" charset="-122"/>
              </a:rPr>
              <a:t>完善县域电力设施建设，加快乡镇电网、</a:t>
            </a:r>
            <a:r>
              <a:rPr sz="1100" err="1">
                <a:solidFill>
                  <a:schemeClr val="bg1">
                    <a:lumMod val="50000"/>
                  </a:schemeClr>
                </a:solidFill>
                <a:latin typeface="微软雅黑" panose="020B0503020204020204" pitchFamily="34" charset="-122"/>
                <a:ea typeface="微软雅黑" panose="020B0503020204020204" pitchFamily="34" charset="-122"/>
              </a:rPr>
              <a:t>新一轮农网升级</a:t>
            </a:r>
            <a:r>
              <a:rPr sz="1100">
                <a:solidFill>
                  <a:schemeClr val="bg1">
                    <a:lumMod val="50000"/>
                  </a:schemeClr>
                </a:solidFill>
                <a:latin typeface="微软雅黑" panose="020B0503020204020204" pitchFamily="34" charset="-122"/>
                <a:ea typeface="微软雅黑" panose="020B0503020204020204" pitchFamily="34" charset="-122"/>
              </a:rPr>
              <a:t>，保障城乡发展需求</a:t>
            </a:r>
            <a:r>
              <a:rPr sz="1100" dirty="0">
                <a:solidFill>
                  <a:schemeClr val="bg1">
                    <a:lumMod val="50000"/>
                  </a:schemeClr>
                </a:solidFill>
                <a:latin typeface="微软雅黑" panose="020B0503020204020204" pitchFamily="34" charset="-122"/>
                <a:ea typeface="微软雅黑" panose="020B0503020204020204" pitchFamily="34" charset="-122"/>
              </a:rPr>
              <a:t>。</a:t>
            </a:r>
          </a:p>
        </p:txBody>
      </p:sp>
      <p:grpSp>
        <p:nvGrpSpPr>
          <p:cNvPr id="76" name="组合 75"/>
          <p:cNvGrpSpPr/>
          <p:nvPr/>
        </p:nvGrpSpPr>
        <p:grpSpPr>
          <a:xfrm>
            <a:off x="3894290" y="5363002"/>
            <a:ext cx="627922" cy="638715"/>
            <a:chOff x="3745983" y="7497169"/>
            <a:chExt cx="627922" cy="638715"/>
          </a:xfrm>
        </p:grpSpPr>
        <p:sp>
          <p:nvSpPr>
            <p:cNvPr id="47" name="object 33"/>
            <p:cNvSpPr/>
            <p:nvPr/>
          </p:nvSpPr>
          <p:spPr>
            <a:xfrm>
              <a:off x="3745983" y="7497169"/>
              <a:ext cx="627922" cy="638715"/>
            </a:xfrm>
            <a:custGeom>
              <a:avLst/>
              <a:gdLst/>
              <a:ahLst/>
              <a:cxnLst/>
              <a:rect l="l" t="t" r="r" b="b"/>
              <a:pathLst>
                <a:path w="628014" h="638810">
                  <a:moveTo>
                    <a:pt x="313943" y="0"/>
                  </a:moveTo>
                  <a:lnTo>
                    <a:pt x="262935" y="4186"/>
                  </a:lnTo>
                  <a:lnTo>
                    <a:pt x="214579" y="16300"/>
                  </a:lnTo>
                  <a:lnTo>
                    <a:pt x="169514" y="35675"/>
                  </a:lnTo>
                  <a:lnTo>
                    <a:pt x="128381" y="61642"/>
                  </a:lnTo>
                  <a:lnTo>
                    <a:pt x="91821" y="93535"/>
                  </a:lnTo>
                  <a:lnTo>
                    <a:pt x="60472" y="130686"/>
                  </a:lnTo>
                  <a:lnTo>
                    <a:pt x="34975" y="172426"/>
                  </a:lnTo>
                  <a:lnTo>
                    <a:pt x="15971" y="218090"/>
                  </a:lnTo>
                  <a:lnTo>
                    <a:pt x="4099" y="267009"/>
                  </a:lnTo>
                  <a:lnTo>
                    <a:pt x="0" y="318516"/>
                  </a:lnTo>
                  <a:lnTo>
                    <a:pt x="1038" y="344768"/>
                  </a:lnTo>
                  <a:lnTo>
                    <a:pt x="9103" y="395435"/>
                  </a:lnTo>
                  <a:lnTo>
                    <a:pt x="24622" y="443103"/>
                  </a:lnTo>
                  <a:lnTo>
                    <a:pt x="46952" y="487113"/>
                  </a:lnTo>
                  <a:lnTo>
                    <a:pt x="75455" y="526807"/>
                  </a:lnTo>
                  <a:lnTo>
                    <a:pt x="109489" y="561526"/>
                  </a:lnTo>
                  <a:lnTo>
                    <a:pt x="148416" y="590614"/>
                  </a:lnTo>
                  <a:lnTo>
                    <a:pt x="191595" y="613410"/>
                  </a:lnTo>
                  <a:lnTo>
                    <a:pt x="238385" y="629256"/>
                  </a:lnTo>
                  <a:lnTo>
                    <a:pt x="288148" y="637495"/>
                  </a:lnTo>
                  <a:lnTo>
                    <a:pt x="313943" y="638556"/>
                  </a:lnTo>
                  <a:lnTo>
                    <a:pt x="339739" y="637495"/>
                  </a:lnTo>
                  <a:lnTo>
                    <a:pt x="389502" y="629256"/>
                  </a:lnTo>
                  <a:lnTo>
                    <a:pt x="436292" y="613410"/>
                  </a:lnTo>
                  <a:lnTo>
                    <a:pt x="479471" y="590614"/>
                  </a:lnTo>
                  <a:lnTo>
                    <a:pt x="518398" y="561526"/>
                  </a:lnTo>
                  <a:lnTo>
                    <a:pt x="552432" y="526807"/>
                  </a:lnTo>
                  <a:lnTo>
                    <a:pt x="580935" y="487113"/>
                  </a:lnTo>
                  <a:lnTo>
                    <a:pt x="603265" y="443103"/>
                  </a:lnTo>
                  <a:lnTo>
                    <a:pt x="618784" y="395435"/>
                  </a:lnTo>
                  <a:lnTo>
                    <a:pt x="626849" y="344768"/>
                  </a:lnTo>
                  <a:lnTo>
                    <a:pt x="627888" y="318516"/>
                  </a:lnTo>
                  <a:lnTo>
                    <a:pt x="626849" y="292480"/>
                  </a:lnTo>
                  <a:lnTo>
                    <a:pt x="618784" y="242184"/>
                  </a:lnTo>
                  <a:lnTo>
                    <a:pt x="603265" y="194810"/>
                  </a:lnTo>
                  <a:lnTo>
                    <a:pt x="580935" y="151024"/>
                  </a:lnTo>
                  <a:lnTo>
                    <a:pt x="552432" y="111495"/>
                  </a:lnTo>
                  <a:lnTo>
                    <a:pt x="518398" y="76890"/>
                  </a:lnTo>
                  <a:lnTo>
                    <a:pt x="479471" y="47876"/>
                  </a:lnTo>
                  <a:lnTo>
                    <a:pt x="436292" y="25122"/>
                  </a:lnTo>
                  <a:lnTo>
                    <a:pt x="389502" y="9294"/>
                  </a:lnTo>
                  <a:lnTo>
                    <a:pt x="339739" y="1060"/>
                  </a:lnTo>
                  <a:lnTo>
                    <a:pt x="313943" y="0"/>
                  </a:lnTo>
                  <a:close/>
                </a:path>
              </a:pathLst>
            </a:custGeom>
            <a:solidFill>
              <a:srgbClr val="8496AF"/>
            </a:solidFill>
          </p:spPr>
          <p:txBody>
            <a:bodyPr wrap="square" lIns="0" tIns="0" rIns="0" bIns="0" rtlCol="0"/>
            <a:lstStyle/>
            <a:p>
              <a:endParaRPr>
                <a:latin typeface="经典黑体简" panose="02010609000101010101" charset="-122"/>
                <a:ea typeface="经典黑体简" panose="02010609000101010101" charset="-122"/>
              </a:endParaRPr>
            </a:p>
          </p:txBody>
        </p:sp>
        <p:sp>
          <p:nvSpPr>
            <p:cNvPr id="48" name="object 34"/>
            <p:cNvSpPr/>
            <p:nvPr/>
          </p:nvSpPr>
          <p:spPr>
            <a:xfrm>
              <a:off x="3793220" y="7515455"/>
              <a:ext cx="547034" cy="557701"/>
            </a:xfrm>
            <a:prstGeom prst="rect">
              <a:avLst/>
            </a:prstGeom>
            <a:blipFill>
              <a:blip r:embed="rId5" cstate="print"/>
              <a:stretch>
                <a:fillRect/>
              </a:stretch>
            </a:blipFill>
          </p:spPr>
          <p:txBody>
            <a:bodyPr wrap="square" lIns="0" tIns="0" rIns="0" bIns="0" rtlCol="0"/>
            <a:lstStyle/>
            <a:p>
              <a:endParaRPr>
                <a:latin typeface="经典黑体简" panose="02010609000101010101" charset="-122"/>
                <a:ea typeface="经典黑体简" panose="02010609000101010101" charset="-122"/>
              </a:endParaRPr>
            </a:p>
          </p:txBody>
        </p:sp>
      </p:grpSp>
      <p:grpSp>
        <p:nvGrpSpPr>
          <p:cNvPr id="74" name="组合 73"/>
          <p:cNvGrpSpPr/>
          <p:nvPr/>
        </p:nvGrpSpPr>
        <p:grpSpPr>
          <a:xfrm>
            <a:off x="3894290" y="2852051"/>
            <a:ext cx="812170" cy="670459"/>
            <a:chOff x="3685034" y="5184082"/>
            <a:chExt cx="812170" cy="670459"/>
          </a:xfrm>
        </p:grpSpPr>
        <p:sp>
          <p:nvSpPr>
            <p:cNvPr id="49" name="object 35"/>
            <p:cNvSpPr/>
            <p:nvPr/>
          </p:nvSpPr>
          <p:spPr>
            <a:xfrm>
              <a:off x="3735316" y="5197796"/>
              <a:ext cx="655223" cy="639985"/>
            </a:xfrm>
            <a:custGeom>
              <a:avLst/>
              <a:gdLst/>
              <a:ahLst/>
              <a:cxnLst/>
              <a:rect l="l" t="t" r="r" b="b"/>
              <a:pathLst>
                <a:path w="655320" h="640079">
                  <a:moveTo>
                    <a:pt x="327660" y="0"/>
                  </a:moveTo>
                  <a:lnTo>
                    <a:pt x="274416" y="4187"/>
                  </a:lnTo>
                  <a:lnTo>
                    <a:pt x="223942" y="16312"/>
                  </a:lnTo>
                  <a:lnTo>
                    <a:pt x="176907" y="35716"/>
                  </a:lnTo>
                  <a:lnTo>
                    <a:pt x="133977" y="61740"/>
                  </a:lnTo>
                  <a:lnTo>
                    <a:pt x="95821" y="93725"/>
                  </a:lnTo>
                  <a:lnTo>
                    <a:pt x="63105" y="131015"/>
                  </a:lnTo>
                  <a:lnTo>
                    <a:pt x="36498" y="172949"/>
                  </a:lnTo>
                  <a:lnTo>
                    <a:pt x="16666" y="218870"/>
                  </a:lnTo>
                  <a:lnTo>
                    <a:pt x="4277" y="268120"/>
                  </a:lnTo>
                  <a:lnTo>
                    <a:pt x="0" y="320040"/>
                  </a:lnTo>
                  <a:lnTo>
                    <a:pt x="1083" y="346292"/>
                  </a:lnTo>
                  <a:lnTo>
                    <a:pt x="9500" y="396959"/>
                  </a:lnTo>
                  <a:lnTo>
                    <a:pt x="25693" y="444626"/>
                  </a:lnTo>
                  <a:lnTo>
                    <a:pt x="48996" y="488637"/>
                  </a:lnTo>
                  <a:lnTo>
                    <a:pt x="78741" y="528331"/>
                  </a:lnTo>
                  <a:lnTo>
                    <a:pt x="114261" y="563050"/>
                  </a:lnTo>
                  <a:lnTo>
                    <a:pt x="154887" y="592138"/>
                  </a:lnTo>
                  <a:lnTo>
                    <a:pt x="199953" y="614933"/>
                  </a:lnTo>
                  <a:lnTo>
                    <a:pt x="248791" y="630780"/>
                  </a:lnTo>
                  <a:lnTo>
                    <a:pt x="300733" y="639019"/>
                  </a:lnTo>
                  <a:lnTo>
                    <a:pt x="327660" y="640079"/>
                  </a:lnTo>
                  <a:lnTo>
                    <a:pt x="354586" y="639019"/>
                  </a:lnTo>
                  <a:lnTo>
                    <a:pt x="406528" y="630780"/>
                  </a:lnTo>
                  <a:lnTo>
                    <a:pt x="455366" y="614933"/>
                  </a:lnTo>
                  <a:lnTo>
                    <a:pt x="500432" y="592138"/>
                  </a:lnTo>
                  <a:lnTo>
                    <a:pt x="541058" y="563050"/>
                  </a:lnTo>
                  <a:lnTo>
                    <a:pt x="576578" y="528331"/>
                  </a:lnTo>
                  <a:lnTo>
                    <a:pt x="606323" y="488637"/>
                  </a:lnTo>
                  <a:lnTo>
                    <a:pt x="629626" y="444626"/>
                  </a:lnTo>
                  <a:lnTo>
                    <a:pt x="645819" y="396959"/>
                  </a:lnTo>
                  <a:lnTo>
                    <a:pt x="654236" y="346292"/>
                  </a:lnTo>
                  <a:lnTo>
                    <a:pt x="655320" y="320040"/>
                  </a:lnTo>
                  <a:lnTo>
                    <a:pt x="654236" y="293787"/>
                  </a:lnTo>
                  <a:lnTo>
                    <a:pt x="645819" y="243120"/>
                  </a:lnTo>
                  <a:lnTo>
                    <a:pt x="629626" y="195452"/>
                  </a:lnTo>
                  <a:lnTo>
                    <a:pt x="606323" y="151442"/>
                  </a:lnTo>
                  <a:lnTo>
                    <a:pt x="576578" y="111748"/>
                  </a:lnTo>
                  <a:lnTo>
                    <a:pt x="541058" y="77029"/>
                  </a:lnTo>
                  <a:lnTo>
                    <a:pt x="500432" y="47941"/>
                  </a:lnTo>
                  <a:lnTo>
                    <a:pt x="455366" y="25145"/>
                  </a:lnTo>
                  <a:lnTo>
                    <a:pt x="406528" y="9299"/>
                  </a:lnTo>
                  <a:lnTo>
                    <a:pt x="354586" y="1060"/>
                  </a:lnTo>
                  <a:lnTo>
                    <a:pt x="327660" y="0"/>
                  </a:lnTo>
                  <a:close/>
                </a:path>
              </a:pathLst>
            </a:custGeom>
            <a:solidFill>
              <a:srgbClr val="FF7B7F"/>
            </a:solidFill>
          </p:spPr>
          <p:txBody>
            <a:bodyPr wrap="square" lIns="0" tIns="0" rIns="0" bIns="0" rtlCol="0"/>
            <a:lstStyle/>
            <a:p>
              <a:endParaRPr>
                <a:latin typeface="经典黑体简" panose="02010609000101010101" charset="-122"/>
                <a:ea typeface="经典黑体简" panose="02010609000101010101" charset="-122"/>
              </a:endParaRPr>
            </a:p>
          </p:txBody>
        </p:sp>
        <p:sp>
          <p:nvSpPr>
            <p:cNvPr id="50" name="object 36"/>
            <p:cNvSpPr/>
            <p:nvPr/>
          </p:nvSpPr>
          <p:spPr>
            <a:xfrm>
              <a:off x="3685034" y="5184082"/>
              <a:ext cx="812170" cy="670459"/>
            </a:xfrm>
            <a:prstGeom prst="rect">
              <a:avLst/>
            </a:prstGeom>
            <a:blipFill>
              <a:blip r:embed="rId6" cstate="print"/>
              <a:stretch>
                <a:fillRect/>
              </a:stretch>
            </a:blipFill>
          </p:spPr>
          <p:txBody>
            <a:bodyPr wrap="square" lIns="0" tIns="0" rIns="0" bIns="0" rtlCol="0"/>
            <a:lstStyle/>
            <a:p>
              <a:endParaRPr>
                <a:latin typeface="经典黑体简" panose="02010609000101010101" charset="-122"/>
                <a:ea typeface="经典黑体简" panose="02010609000101010101" charset="-122"/>
              </a:endParaRPr>
            </a:p>
          </p:txBody>
        </p:sp>
      </p:grpSp>
      <p:sp>
        <p:nvSpPr>
          <p:cNvPr id="51" name="object 37"/>
          <p:cNvSpPr txBox="1"/>
          <p:nvPr/>
        </p:nvSpPr>
        <p:spPr>
          <a:xfrm>
            <a:off x="4695286" y="1670131"/>
            <a:ext cx="2346228" cy="577017"/>
          </a:xfrm>
          <a:prstGeom prst="rect">
            <a:avLst/>
          </a:prstGeom>
        </p:spPr>
        <p:txBody>
          <a:bodyPr vert="horz" wrap="square" lIns="0" tIns="0" rIns="0" bIns="0" rtlCol="0">
            <a:spAutoFit/>
          </a:bodyPr>
          <a:lstStyle/>
          <a:p>
            <a:pPr marR="5080" indent="-1905" algn="just">
              <a:lnSpc>
                <a:spcPct val="125000"/>
              </a:lnSpc>
              <a:spcBef>
                <a:spcPts val="385"/>
              </a:spcBef>
            </a:pPr>
            <a:r>
              <a:rPr sz="2000" b="1">
                <a:solidFill>
                  <a:srgbClr val="9999FF"/>
                </a:solidFill>
                <a:latin typeface="经典黑体简" panose="02010609000101010101" charset="-122"/>
                <a:ea typeface="经典黑体简" panose="02010609000101010101" charset="-122"/>
                <a:cs typeface="经典黑体简" panose="02010609000101010101" charset="-122"/>
              </a:rPr>
              <a:t>燃气</a:t>
            </a:r>
            <a:r>
              <a:rPr lang="zh-CN" altLang="en-US" sz="2000" b="1" spc="-105">
                <a:solidFill>
                  <a:srgbClr val="9999FF"/>
                </a:solidFill>
                <a:latin typeface="经典黑体简" panose="02010609000101010101" charset="-122"/>
                <a:ea typeface="经典黑体简" panose="02010609000101010101" charset="-122"/>
                <a:cs typeface="经典黑体简" panose="02010609000101010101" charset="-122"/>
              </a:rPr>
              <a:t> </a:t>
            </a:r>
            <a:r>
              <a:rPr sz="1100">
                <a:solidFill>
                  <a:schemeClr val="bg1">
                    <a:lumMod val="50000"/>
                  </a:schemeClr>
                </a:solidFill>
                <a:latin typeface="微软雅黑" panose="020B0503020204020204" pitchFamily="34" charset="-122"/>
                <a:ea typeface="微软雅黑" panose="020B0503020204020204" pitchFamily="34" charset="-122"/>
              </a:rPr>
              <a:t>推进居民生活</a:t>
            </a:r>
            <a:r>
              <a:rPr sz="1100" dirty="0" err="1">
                <a:solidFill>
                  <a:schemeClr val="bg1">
                    <a:lumMod val="50000"/>
                  </a:schemeClr>
                </a:solidFill>
                <a:latin typeface="微软雅黑" panose="020B0503020204020204" pitchFamily="34" charset="-122"/>
                <a:ea typeface="微软雅黑" panose="020B0503020204020204" pitchFamily="34" charset="-122"/>
              </a:rPr>
              <a:t>“镇镇通</a:t>
            </a:r>
            <a:r>
              <a:rPr lang="en-US" sz="1100" err="1">
                <a:solidFill>
                  <a:schemeClr val="bg1">
                    <a:lumMod val="50000"/>
                  </a:schemeClr>
                </a:solidFill>
                <a:latin typeface="微软雅黑" panose="020B0503020204020204" pitchFamily="34" charset="-122"/>
                <a:ea typeface="微软雅黑" panose="020B0503020204020204" pitchFamily="34" charset="-122"/>
              </a:rPr>
              <a:t>”</a:t>
            </a:r>
            <a:r>
              <a:rPr sz="1100">
                <a:solidFill>
                  <a:schemeClr val="bg1">
                    <a:lumMod val="50000"/>
                  </a:schemeClr>
                </a:solidFill>
                <a:latin typeface="微软雅黑" panose="020B0503020204020204" pitchFamily="34" charset="-122"/>
                <a:ea typeface="微软雅黑" panose="020B0503020204020204" pitchFamily="34" charset="-122"/>
              </a:rPr>
              <a:t>管输天然气</a:t>
            </a:r>
            <a:r>
              <a:rPr lang="zh-CN" altLang="en-US" sz="1100">
                <a:solidFill>
                  <a:schemeClr val="bg1">
                    <a:lumMod val="50000"/>
                  </a:schemeClr>
                </a:solidFill>
                <a:latin typeface="微软雅黑" panose="020B0503020204020204" pitchFamily="34" charset="-122"/>
                <a:ea typeface="微软雅黑" panose="020B0503020204020204" pitchFamily="34" charset="-122"/>
              </a:rPr>
              <a:t>，</a:t>
            </a:r>
            <a:r>
              <a:rPr sz="1100">
                <a:solidFill>
                  <a:schemeClr val="bg1">
                    <a:lumMod val="50000"/>
                  </a:schemeClr>
                </a:solidFill>
                <a:latin typeface="微软雅黑" panose="020B0503020204020204" pitchFamily="34" charset="-122"/>
                <a:ea typeface="微软雅黑" panose="020B0503020204020204" pitchFamily="34" charset="-122"/>
              </a:rPr>
              <a:t>鼓励工业煤</a:t>
            </a:r>
            <a:r>
              <a:rPr lang="zh-CN" altLang="en-US" sz="1100">
                <a:solidFill>
                  <a:schemeClr val="bg1">
                    <a:lumMod val="50000"/>
                  </a:schemeClr>
                </a:solidFill>
                <a:latin typeface="微软雅黑" panose="020B0503020204020204" pitchFamily="34" charset="-122"/>
                <a:ea typeface="微软雅黑" panose="020B0503020204020204" pitchFamily="34" charset="-122"/>
              </a:rPr>
              <a:t>油</a:t>
            </a:r>
            <a:r>
              <a:rPr sz="1100" dirty="0" err="1">
                <a:solidFill>
                  <a:schemeClr val="bg1">
                    <a:lumMod val="50000"/>
                  </a:schemeClr>
                </a:solidFill>
                <a:latin typeface="微软雅黑" panose="020B0503020204020204" pitchFamily="34" charset="-122"/>
                <a:ea typeface="微软雅黑" panose="020B0503020204020204" pitchFamily="34" charset="-122"/>
              </a:rPr>
              <a:t>改天然气</a:t>
            </a:r>
            <a:r>
              <a:rPr sz="1100" dirty="0">
                <a:solidFill>
                  <a:schemeClr val="bg1">
                    <a:lumMod val="50000"/>
                  </a:schemeClr>
                </a:solidFill>
                <a:latin typeface="微软雅黑" panose="020B0503020204020204" pitchFamily="34" charset="-122"/>
                <a:ea typeface="微软雅黑" panose="020B0503020204020204" pitchFamily="34" charset="-122"/>
              </a:rPr>
              <a:t>。</a:t>
            </a:r>
            <a:endParaRPr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2" name="object 38"/>
          <p:cNvSpPr txBox="1"/>
          <p:nvPr/>
        </p:nvSpPr>
        <p:spPr>
          <a:xfrm>
            <a:off x="4695287" y="5218397"/>
            <a:ext cx="2308146" cy="691600"/>
          </a:xfrm>
          <a:prstGeom prst="rect">
            <a:avLst/>
          </a:prstGeom>
        </p:spPr>
        <p:txBody>
          <a:bodyPr vert="horz" wrap="square" lIns="0" tIns="0" rIns="0" bIns="0" rtlCol="0">
            <a:spAutoFit/>
          </a:bodyPr>
          <a:lstStyle/>
          <a:p>
            <a:pPr marL="30480" marR="5080" indent="-1905" algn="just">
              <a:lnSpc>
                <a:spcPct val="107000"/>
              </a:lnSpc>
              <a:spcBef>
                <a:spcPts val="385"/>
              </a:spcBef>
            </a:pPr>
            <a:r>
              <a:rPr sz="3000" b="1" baseline="1000" dirty="0">
                <a:solidFill>
                  <a:srgbClr val="8496AF"/>
                </a:solidFill>
                <a:latin typeface="经典黑体简" panose="02010609000101010101" charset="-122"/>
                <a:ea typeface="经典黑体简" panose="02010609000101010101" charset="-122"/>
                <a:cs typeface="经典黑体简" panose="02010609000101010101" charset="-122"/>
              </a:rPr>
              <a:t>殡葬</a:t>
            </a:r>
            <a:r>
              <a:rPr sz="3000" b="1" spc="-104" baseline="1000" dirty="0">
                <a:solidFill>
                  <a:srgbClr val="8496AF"/>
                </a:solidFill>
                <a:latin typeface="经典黑体简" panose="02010609000101010101" charset="-122"/>
                <a:ea typeface="经典黑体简" panose="02010609000101010101" charset="-122"/>
                <a:cs typeface="经典黑体简" panose="02010609000101010101" charset="-122"/>
              </a:rPr>
              <a:t> </a:t>
            </a:r>
            <a:r>
              <a:rPr sz="1100" dirty="0">
                <a:solidFill>
                  <a:schemeClr val="bg1">
                    <a:lumMod val="50000"/>
                  </a:schemeClr>
                </a:solidFill>
                <a:latin typeface="微软雅黑" panose="020B0503020204020204" pitchFamily="34" charset="-122"/>
                <a:ea typeface="微软雅黑" panose="020B0503020204020204" pitchFamily="34" charset="-122"/>
              </a:rPr>
              <a:t>按照“控制存量</a:t>
            </a:r>
            <a:r>
              <a:rPr sz="1100">
                <a:solidFill>
                  <a:schemeClr val="bg1">
                    <a:lumMod val="50000"/>
                  </a:schemeClr>
                </a:solidFill>
                <a:latin typeface="微软雅黑" panose="020B0503020204020204" pitchFamily="34" charset="-122"/>
                <a:ea typeface="微软雅黑" panose="020B0503020204020204" pitchFamily="34" charset="-122"/>
              </a:rPr>
              <a:t>、适度增量生态节地</a:t>
            </a:r>
            <a:r>
              <a:rPr sz="1100" dirty="0">
                <a:solidFill>
                  <a:schemeClr val="bg1">
                    <a:lumMod val="50000"/>
                  </a:schemeClr>
                </a:solidFill>
                <a:latin typeface="微软雅黑" panose="020B0503020204020204" pitchFamily="34" charset="-122"/>
                <a:ea typeface="微软雅黑" panose="020B0503020204020204" pitchFamily="34" charset="-122"/>
              </a:rPr>
              <a:t>”</a:t>
            </a:r>
            <a:r>
              <a:rPr sz="1100">
                <a:solidFill>
                  <a:schemeClr val="bg1">
                    <a:lumMod val="50000"/>
                  </a:schemeClr>
                </a:solidFill>
                <a:latin typeface="微软雅黑" panose="020B0503020204020204" pitchFamily="34" charset="-122"/>
                <a:ea typeface="微软雅黑" panose="020B0503020204020204" pitchFamily="34" charset="-122"/>
              </a:rPr>
              <a:t>的原则，合理规划</a:t>
            </a:r>
            <a:r>
              <a:rPr lang="zh-CN" altLang="en-US" sz="1100">
                <a:solidFill>
                  <a:schemeClr val="bg1">
                    <a:lumMod val="50000"/>
                  </a:schemeClr>
                </a:solidFill>
                <a:latin typeface="微软雅黑" panose="020B0503020204020204" pitchFamily="34" charset="-122"/>
                <a:ea typeface="微软雅黑" panose="020B0503020204020204" pitchFamily="34" charset="-122"/>
              </a:rPr>
              <a:t>殡葬</a:t>
            </a:r>
            <a:r>
              <a:rPr sz="1100">
                <a:solidFill>
                  <a:schemeClr val="bg1">
                    <a:lumMod val="50000"/>
                  </a:schemeClr>
                </a:solidFill>
                <a:latin typeface="微软雅黑" panose="020B0503020204020204" pitchFamily="34" charset="-122"/>
                <a:ea typeface="微软雅黑" panose="020B0503020204020204" pitchFamily="34" charset="-122"/>
              </a:rPr>
              <a:t>设施</a:t>
            </a:r>
            <a:r>
              <a:rPr sz="1100" dirty="0">
                <a:solidFill>
                  <a:schemeClr val="bg1">
                    <a:lumMod val="50000"/>
                  </a:schemeClr>
                </a:solidFill>
                <a:latin typeface="微软雅黑" panose="020B0503020204020204" pitchFamily="34" charset="-122"/>
                <a:ea typeface="微软雅黑" panose="020B0503020204020204" pitchFamily="34" charset="-122"/>
              </a:rPr>
              <a:t>。</a:t>
            </a:r>
            <a:endParaRPr sz="105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3" name="object 39"/>
          <p:cNvSpPr txBox="1"/>
          <p:nvPr/>
        </p:nvSpPr>
        <p:spPr>
          <a:xfrm>
            <a:off x="4695286" y="2817307"/>
            <a:ext cx="2346228" cy="586699"/>
          </a:xfrm>
          <a:prstGeom prst="rect">
            <a:avLst/>
          </a:prstGeom>
        </p:spPr>
        <p:txBody>
          <a:bodyPr vert="horz" wrap="square" lIns="0" tIns="0" rIns="0" bIns="0" rtlCol="0">
            <a:spAutoFit/>
          </a:bodyPr>
          <a:lstStyle/>
          <a:p>
            <a:pPr marR="5080" indent="-1905" algn="just">
              <a:lnSpc>
                <a:spcPct val="125000"/>
              </a:lnSpc>
              <a:spcBef>
                <a:spcPts val="385"/>
              </a:spcBef>
            </a:pPr>
            <a:r>
              <a:rPr sz="3000" b="1" baseline="4000" dirty="0">
                <a:solidFill>
                  <a:srgbClr val="FF7B7F"/>
                </a:solidFill>
                <a:latin typeface="经典黑体简" panose="02010609000101010101" charset="-122"/>
                <a:ea typeface="经典黑体简" panose="02010609000101010101" charset="-122"/>
                <a:cs typeface="经典黑体简" panose="02010609000101010101" charset="-122"/>
              </a:rPr>
              <a:t>供热</a:t>
            </a:r>
            <a:r>
              <a:rPr sz="3000" b="1" spc="-179" baseline="4000" dirty="0">
                <a:solidFill>
                  <a:srgbClr val="FF7B7F"/>
                </a:solidFill>
                <a:latin typeface="经典黑体简" panose="02010609000101010101" charset="-122"/>
                <a:ea typeface="经典黑体简" panose="02010609000101010101" charset="-122"/>
                <a:cs typeface="经典黑体简" panose="02010609000101010101" charset="-122"/>
              </a:rPr>
              <a:t> </a:t>
            </a:r>
            <a:r>
              <a:rPr sz="1100" dirty="0">
                <a:solidFill>
                  <a:schemeClr val="bg1">
                    <a:lumMod val="50000"/>
                  </a:schemeClr>
                </a:solidFill>
                <a:latin typeface="微软雅黑" panose="020B0503020204020204" pitchFamily="34" charset="-122"/>
                <a:ea typeface="微软雅黑" panose="020B0503020204020204" pitchFamily="34" charset="-122"/>
              </a:rPr>
              <a:t>完善</a:t>
            </a:r>
            <a:r>
              <a:rPr sz="1100">
                <a:solidFill>
                  <a:schemeClr val="bg1">
                    <a:lumMod val="50000"/>
                  </a:schemeClr>
                </a:solidFill>
                <a:latin typeface="微软雅黑" panose="020B0503020204020204" pitchFamily="34" charset="-122"/>
                <a:ea typeface="微软雅黑" panose="020B0503020204020204" pitchFamily="34" charset="-122"/>
              </a:rPr>
              <a:t>“热电气联调联供</a:t>
            </a:r>
            <a:r>
              <a:rPr sz="1100" err="1">
                <a:solidFill>
                  <a:schemeClr val="bg1">
                    <a:lumMod val="50000"/>
                  </a:schemeClr>
                </a:solidFill>
                <a:latin typeface="微软雅黑" panose="020B0503020204020204" pitchFamily="34" charset="-122"/>
                <a:ea typeface="微软雅黑" panose="020B0503020204020204" pitchFamily="34" charset="-122"/>
              </a:rPr>
              <a:t>”</a:t>
            </a:r>
            <a:r>
              <a:rPr sz="1100">
                <a:solidFill>
                  <a:schemeClr val="bg1">
                    <a:lumMod val="50000"/>
                  </a:schemeClr>
                </a:solidFill>
                <a:latin typeface="微软雅黑" panose="020B0503020204020204" pitchFamily="34" charset="-122"/>
                <a:ea typeface="微软雅黑" panose="020B0503020204020204" pitchFamily="34" charset="-122"/>
              </a:rPr>
              <a:t>机制</a:t>
            </a:r>
            <a:r>
              <a:rPr lang="zh-CN" altLang="en-US" sz="1100">
                <a:solidFill>
                  <a:schemeClr val="bg1">
                    <a:lumMod val="50000"/>
                  </a:schemeClr>
                </a:solidFill>
                <a:latin typeface="微软雅黑" panose="020B0503020204020204" pitchFamily="34" charset="-122"/>
                <a:ea typeface="微软雅黑" panose="020B0503020204020204" pitchFamily="34" charset="-122"/>
              </a:rPr>
              <a:t>，</a:t>
            </a:r>
            <a:r>
              <a:rPr sz="1100">
                <a:solidFill>
                  <a:schemeClr val="bg1">
                    <a:lumMod val="50000"/>
                  </a:schemeClr>
                </a:solidFill>
                <a:latin typeface="微软雅黑" panose="020B0503020204020204" pitchFamily="34" charset="-122"/>
                <a:ea typeface="微软雅黑" panose="020B0503020204020204" pitchFamily="34" charset="-122"/>
              </a:rPr>
              <a:t>发展分布式清洁能源供热</a:t>
            </a:r>
            <a:r>
              <a:rPr sz="1100" dirty="0">
                <a:solidFill>
                  <a:schemeClr val="bg1">
                    <a:lumMod val="50000"/>
                  </a:schemeClr>
                </a:solidFill>
                <a:latin typeface="微软雅黑" panose="020B0503020204020204" pitchFamily="34" charset="-122"/>
                <a:ea typeface="微软雅黑" panose="020B0503020204020204" pitchFamily="34" charset="-122"/>
              </a:rPr>
              <a:t>。</a:t>
            </a:r>
          </a:p>
        </p:txBody>
      </p:sp>
      <p:sp>
        <p:nvSpPr>
          <p:cNvPr id="54" name="object 40"/>
          <p:cNvSpPr txBox="1"/>
          <p:nvPr/>
        </p:nvSpPr>
        <p:spPr>
          <a:xfrm>
            <a:off x="1254516" y="5249150"/>
            <a:ext cx="2286242" cy="675057"/>
          </a:xfrm>
          <a:prstGeom prst="rect">
            <a:avLst/>
          </a:prstGeom>
        </p:spPr>
        <p:txBody>
          <a:bodyPr vert="horz" wrap="square" lIns="0" tIns="0" rIns="0" bIns="0" rtlCol="0">
            <a:spAutoFit/>
          </a:bodyPr>
          <a:lstStyle/>
          <a:p>
            <a:pPr marL="30480" marR="5080" indent="-1905" algn="just">
              <a:lnSpc>
                <a:spcPct val="107000"/>
              </a:lnSpc>
              <a:spcBef>
                <a:spcPts val="385"/>
              </a:spcBef>
            </a:pPr>
            <a:r>
              <a:rPr sz="3000" b="1" baseline="6000" err="1">
                <a:solidFill>
                  <a:srgbClr val="FF6699"/>
                </a:solidFill>
                <a:latin typeface="经典黑体简" panose="02010609000101010101" charset="-122"/>
                <a:ea typeface="经典黑体简" panose="02010609000101010101" charset="-122"/>
                <a:cs typeface="经典黑体简" panose="02010609000101010101" charset="-122"/>
              </a:rPr>
              <a:t>通信</a:t>
            </a:r>
            <a:r>
              <a:rPr sz="3000" b="1" spc="-195" baseline="6000">
                <a:solidFill>
                  <a:srgbClr val="FF6699"/>
                </a:solidFill>
                <a:latin typeface="经典黑体简" panose="02010609000101010101" charset="-122"/>
                <a:ea typeface="经典黑体简" panose="02010609000101010101" charset="-122"/>
                <a:cs typeface="经典黑体简" panose="02010609000101010101" charset="-122"/>
              </a:rPr>
              <a:t> </a:t>
            </a:r>
            <a:r>
              <a:rPr sz="1100">
                <a:solidFill>
                  <a:schemeClr val="bg1">
                    <a:lumMod val="50000"/>
                  </a:schemeClr>
                </a:solidFill>
                <a:latin typeface="微软雅黑" panose="020B0503020204020204" pitchFamily="34" charset="-122"/>
                <a:ea typeface="微软雅黑" panose="020B0503020204020204" pitchFamily="34" charset="-122"/>
              </a:rPr>
              <a:t>统筹推进新一代移动通信网</a:t>
            </a:r>
            <a:r>
              <a:rPr sz="1100" dirty="0">
                <a:solidFill>
                  <a:schemeClr val="bg1">
                    <a:lumMod val="50000"/>
                  </a:schemeClr>
                </a:solidFill>
                <a:latin typeface="微软雅黑" panose="020B0503020204020204" pitchFamily="34" charset="-122"/>
                <a:ea typeface="微软雅黑" panose="020B0503020204020204" pitchFamily="34" charset="-122"/>
              </a:rPr>
              <a:t>（</a:t>
            </a:r>
            <a:r>
              <a:rPr sz="1100">
                <a:solidFill>
                  <a:schemeClr val="bg1">
                    <a:lumMod val="50000"/>
                  </a:schemeClr>
                </a:solidFill>
                <a:latin typeface="微软雅黑" panose="020B0503020204020204" pitchFamily="34" charset="-122"/>
                <a:ea typeface="微软雅黑" panose="020B0503020204020204" pitchFamily="34" charset="-122"/>
              </a:rPr>
              <a:t>包括5G）、互联网和广播电视网建设</a:t>
            </a:r>
            <a:r>
              <a:rPr sz="1100" dirty="0">
                <a:solidFill>
                  <a:schemeClr val="bg1">
                    <a:lumMod val="50000"/>
                  </a:schemeClr>
                </a:solidFill>
                <a:latin typeface="微软雅黑" panose="020B0503020204020204" pitchFamily="34" charset="-122"/>
                <a:ea typeface="微软雅黑" panose="020B0503020204020204" pitchFamily="34" charset="-122"/>
              </a:rPr>
              <a:t>。</a:t>
            </a:r>
          </a:p>
        </p:txBody>
      </p:sp>
      <p:sp>
        <p:nvSpPr>
          <p:cNvPr id="55" name="object 41"/>
          <p:cNvSpPr txBox="1"/>
          <p:nvPr/>
        </p:nvSpPr>
        <p:spPr>
          <a:xfrm>
            <a:off x="1254516" y="2817307"/>
            <a:ext cx="2286242" cy="788614"/>
          </a:xfrm>
          <a:prstGeom prst="rect">
            <a:avLst/>
          </a:prstGeom>
        </p:spPr>
        <p:txBody>
          <a:bodyPr vert="horz" wrap="square" lIns="0" tIns="0" rIns="0" bIns="0" rtlCol="0">
            <a:spAutoFit/>
          </a:bodyPr>
          <a:lstStyle/>
          <a:p>
            <a:pPr marR="5080" indent="-1905" algn="just">
              <a:lnSpc>
                <a:spcPct val="125000"/>
              </a:lnSpc>
              <a:spcBef>
                <a:spcPts val="385"/>
              </a:spcBef>
            </a:pPr>
            <a:r>
              <a:rPr sz="2000" b="1">
                <a:solidFill>
                  <a:srgbClr val="518FD1"/>
                </a:solidFill>
                <a:latin typeface="经典黑体简" panose="02010609000101010101" charset="-122"/>
                <a:ea typeface="经典黑体简" panose="02010609000101010101" charset="-122"/>
                <a:cs typeface="经典黑体简" panose="02010609000101010101" charset="-122"/>
              </a:rPr>
              <a:t>排水</a:t>
            </a:r>
            <a:r>
              <a:rPr sz="2000" b="1" spc="-215">
                <a:solidFill>
                  <a:srgbClr val="518FD1"/>
                </a:solidFill>
                <a:latin typeface="经典黑体简" panose="02010609000101010101" charset="-122"/>
                <a:ea typeface="经典黑体简" panose="02010609000101010101" charset="-122"/>
                <a:cs typeface="经典黑体简" panose="02010609000101010101" charset="-122"/>
              </a:rPr>
              <a:t> </a:t>
            </a:r>
            <a:r>
              <a:rPr sz="1100">
                <a:solidFill>
                  <a:schemeClr val="bg1">
                    <a:lumMod val="50000"/>
                  </a:schemeClr>
                </a:solidFill>
                <a:latin typeface="微软雅黑" panose="020B0503020204020204" pitchFamily="34" charset="-122"/>
                <a:ea typeface="微软雅黑" panose="020B0503020204020204" pitchFamily="34" charset="-122"/>
              </a:rPr>
              <a:t>坚持集中和分散相结合</a:t>
            </a:r>
            <a:r>
              <a:rPr sz="1100" err="1">
                <a:solidFill>
                  <a:schemeClr val="bg1">
                    <a:lumMod val="50000"/>
                  </a:schemeClr>
                </a:solidFill>
                <a:latin typeface="微软雅黑" panose="020B0503020204020204" pitchFamily="34" charset="-122"/>
                <a:ea typeface="微软雅黑" panose="020B0503020204020204" pitchFamily="34" charset="-122"/>
              </a:rPr>
              <a:t>、</a:t>
            </a:r>
            <a:r>
              <a:rPr sz="1100">
                <a:solidFill>
                  <a:schemeClr val="bg1">
                    <a:lumMod val="50000"/>
                  </a:schemeClr>
                </a:solidFill>
                <a:latin typeface="微软雅黑" panose="020B0503020204020204" pitchFamily="34" charset="-122"/>
                <a:ea typeface="微软雅黑" panose="020B0503020204020204" pitchFamily="34" charset="-122"/>
              </a:rPr>
              <a:t>截污和治污相协调</a:t>
            </a:r>
            <a:r>
              <a:rPr lang="zh-CN" altLang="en-US" sz="1100">
                <a:solidFill>
                  <a:schemeClr val="bg1">
                    <a:lumMod val="50000"/>
                  </a:schemeClr>
                </a:solidFill>
                <a:latin typeface="微软雅黑" panose="020B0503020204020204" pitchFamily="34" charset="-122"/>
                <a:ea typeface="微软雅黑" panose="020B0503020204020204" pitchFamily="34" charset="-122"/>
              </a:rPr>
              <a:t>；</a:t>
            </a:r>
            <a:r>
              <a:rPr sz="1100">
                <a:solidFill>
                  <a:schemeClr val="bg1">
                    <a:lumMod val="50000"/>
                  </a:schemeClr>
                </a:solidFill>
                <a:latin typeface="微软雅黑" panose="020B0503020204020204" pitchFamily="34" charset="-122"/>
                <a:ea typeface="微软雅黑" panose="020B0503020204020204" pitchFamily="34" charset="-122"/>
              </a:rPr>
              <a:t>完善雨水排放</a:t>
            </a:r>
            <a:r>
              <a:rPr sz="1100" dirty="0" err="1">
                <a:solidFill>
                  <a:schemeClr val="bg1">
                    <a:lumMod val="50000"/>
                  </a:schemeClr>
                </a:solidFill>
                <a:latin typeface="微软雅黑" panose="020B0503020204020204" pitchFamily="34" charset="-122"/>
                <a:ea typeface="微软雅黑" panose="020B0503020204020204" pitchFamily="34" charset="-122"/>
              </a:rPr>
              <a:t>,强化治理积水点、易涝区</a:t>
            </a:r>
            <a:r>
              <a:rPr sz="1100" dirty="0">
                <a:solidFill>
                  <a:schemeClr val="bg1">
                    <a:lumMod val="50000"/>
                  </a:schemeClr>
                </a:solidFill>
                <a:latin typeface="微软雅黑" panose="020B0503020204020204" pitchFamily="34" charset="-122"/>
                <a:ea typeface="微软雅黑" panose="020B0503020204020204" pitchFamily="34" charset="-122"/>
              </a:rPr>
              <a:t>。</a:t>
            </a:r>
          </a:p>
        </p:txBody>
      </p:sp>
      <p:grpSp>
        <p:nvGrpSpPr>
          <p:cNvPr id="72" name="组合 71"/>
          <p:cNvGrpSpPr/>
          <p:nvPr/>
        </p:nvGrpSpPr>
        <p:grpSpPr>
          <a:xfrm>
            <a:off x="526660" y="5363002"/>
            <a:ext cx="639985" cy="638715"/>
            <a:chOff x="546059" y="7489551"/>
            <a:chExt cx="639985" cy="638715"/>
          </a:xfrm>
        </p:grpSpPr>
        <p:sp>
          <p:nvSpPr>
            <p:cNvPr id="56" name="object 42"/>
            <p:cNvSpPr/>
            <p:nvPr/>
          </p:nvSpPr>
          <p:spPr>
            <a:xfrm>
              <a:off x="546059" y="7489551"/>
              <a:ext cx="639985" cy="638715"/>
            </a:xfrm>
            <a:custGeom>
              <a:avLst/>
              <a:gdLst/>
              <a:ahLst/>
              <a:cxnLst/>
              <a:rect l="l" t="t" r="r" b="b"/>
              <a:pathLst>
                <a:path w="640080" h="638810">
                  <a:moveTo>
                    <a:pt x="320039" y="0"/>
                  </a:moveTo>
                  <a:lnTo>
                    <a:pt x="268120" y="4187"/>
                  </a:lnTo>
                  <a:lnTo>
                    <a:pt x="218870" y="16312"/>
                  </a:lnTo>
                  <a:lnTo>
                    <a:pt x="172949" y="35716"/>
                  </a:lnTo>
                  <a:lnTo>
                    <a:pt x="131015" y="61740"/>
                  </a:lnTo>
                  <a:lnTo>
                    <a:pt x="93725" y="93725"/>
                  </a:lnTo>
                  <a:lnTo>
                    <a:pt x="61740" y="131015"/>
                  </a:lnTo>
                  <a:lnTo>
                    <a:pt x="35716" y="172949"/>
                  </a:lnTo>
                  <a:lnTo>
                    <a:pt x="16312" y="218870"/>
                  </a:lnTo>
                  <a:lnTo>
                    <a:pt x="4187" y="268120"/>
                  </a:lnTo>
                  <a:lnTo>
                    <a:pt x="0" y="320039"/>
                  </a:lnTo>
                  <a:lnTo>
                    <a:pt x="1060" y="346075"/>
                  </a:lnTo>
                  <a:lnTo>
                    <a:pt x="9299" y="396371"/>
                  </a:lnTo>
                  <a:lnTo>
                    <a:pt x="25146" y="443745"/>
                  </a:lnTo>
                  <a:lnTo>
                    <a:pt x="47941" y="487531"/>
                  </a:lnTo>
                  <a:lnTo>
                    <a:pt x="77029" y="527060"/>
                  </a:lnTo>
                  <a:lnTo>
                    <a:pt x="111748" y="561665"/>
                  </a:lnTo>
                  <a:lnTo>
                    <a:pt x="151442" y="590679"/>
                  </a:lnTo>
                  <a:lnTo>
                    <a:pt x="195453" y="613433"/>
                  </a:lnTo>
                  <a:lnTo>
                    <a:pt x="243120" y="629261"/>
                  </a:lnTo>
                  <a:lnTo>
                    <a:pt x="293787" y="637495"/>
                  </a:lnTo>
                  <a:lnTo>
                    <a:pt x="320039" y="638555"/>
                  </a:lnTo>
                  <a:lnTo>
                    <a:pt x="346292" y="637495"/>
                  </a:lnTo>
                  <a:lnTo>
                    <a:pt x="396959" y="629261"/>
                  </a:lnTo>
                  <a:lnTo>
                    <a:pt x="444626" y="613433"/>
                  </a:lnTo>
                  <a:lnTo>
                    <a:pt x="488637" y="590679"/>
                  </a:lnTo>
                  <a:lnTo>
                    <a:pt x="528331" y="561665"/>
                  </a:lnTo>
                  <a:lnTo>
                    <a:pt x="563050" y="527060"/>
                  </a:lnTo>
                  <a:lnTo>
                    <a:pt x="592138" y="487531"/>
                  </a:lnTo>
                  <a:lnTo>
                    <a:pt x="614933" y="443745"/>
                  </a:lnTo>
                  <a:lnTo>
                    <a:pt x="630780" y="396371"/>
                  </a:lnTo>
                  <a:lnTo>
                    <a:pt x="639019" y="346075"/>
                  </a:lnTo>
                  <a:lnTo>
                    <a:pt x="640079" y="320039"/>
                  </a:lnTo>
                  <a:lnTo>
                    <a:pt x="639019" y="293787"/>
                  </a:lnTo>
                  <a:lnTo>
                    <a:pt x="630780" y="243120"/>
                  </a:lnTo>
                  <a:lnTo>
                    <a:pt x="614934" y="195452"/>
                  </a:lnTo>
                  <a:lnTo>
                    <a:pt x="592138" y="151442"/>
                  </a:lnTo>
                  <a:lnTo>
                    <a:pt x="563050" y="111748"/>
                  </a:lnTo>
                  <a:lnTo>
                    <a:pt x="528331" y="77029"/>
                  </a:lnTo>
                  <a:lnTo>
                    <a:pt x="488637" y="47941"/>
                  </a:lnTo>
                  <a:lnTo>
                    <a:pt x="444627" y="25146"/>
                  </a:lnTo>
                  <a:lnTo>
                    <a:pt x="396959" y="9299"/>
                  </a:lnTo>
                  <a:lnTo>
                    <a:pt x="346292" y="1060"/>
                  </a:lnTo>
                  <a:lnTo>
                    <a:pt x="320039" y="0"/>
                  </a:lnTo>
                  <a:close/>
                </a:path>
              </a:pathLst>
            </a:custGeom>
            <a:solidFill>
              <a:srgbClr val="FF6699"/>
            </a:solidFill>
          </p:spPr>
          <p:txBody>
            <a:bodyPr wrap="square" lIns="0" tIns="0" rIns="0" bIns="0" rtlCol="0"/>
            <a:lstStyle/>
            <a:p>
              <a:endParaRPr>
                <a:latin typeface="经典黑体简" panose="02010609000101010101" charset="-122"/>
                <a:ea typeface="经典黑体简" panose="02010609000101010101" charset="-122"/>
              </a:endParaRPr>
            </a:p>
          </p:txBody>
        </p:sp>
        <p:sp>
          <p:nvSpPr>
            <p:cNvPr id="57" name="object 43"/>
            <p:cNvSpPr/>
            <p:nvPr/>
          </p:nvSpPr>
          <p:spPr>
            <a:xfrm>
              <a:off x="576533" y="7532216"/>
              <a:ext cx="566844" cy="566843"/>
            </a:xfrm>
            <a:prstGeom prst="rect">
              <a:avLst/>
            </a:prstGeom>
            <a:blipFill>
              <a:blip r:embed="rId7" cstate="print"/>
              <a:stretch>
                <a:fillRect/>
              </a:stretch>
            </a:blipFill>
          </p:spPr>
          <p:txBody>
            <a:bodyPr wrap="square" lIns="0" tIns="0" rIns="0" bIns="0" rtlCol="0"/>
            <a:lstStyle/>
            <a:p>
              <a:endParaRPr>
                <a:latin typeface="经典黑体简" panose="02010609000101010101" charset="-122"/>
                <a:ea typeface="经典黑体简" panose="02010609000101010101" charset="-122"/>
              </a:endParaRPr>
            </a:p>
          </p:txBody>
        </p:sp>
      </p:grpSp>
      <p:grpSp>
        <p:nvGrpSpPr>
          <p:cNvPr id="75" name="组合 74"/>
          <p:cNvGrpSpPr/>
          <p:nvPr/>
        </p:nvGrpSpPr>
        <p:grpSpPr>
          <a:xfrm>
            <a:off x="3894290" y="4084136"/>
            <a:ext cx="639985" cy="638715"/>
            <a:chOff x="3733794" y="6349769"/>
            <a:chExt cx="639985" cy="638715"/>
          </a:xfrm>
        </p:grpSpPr>
        <p:sp>
          <p:nvSpPr>
            <p:cNvPr id="58" name="object 44"/>
            <p:cNvSpPr/>
            <p:nvPr/>
          </p:nvSpPr>
          <p:spPr>
            <a:xfrm>
              <a:off x="3733794" y="6349769"/>
              <a:ext cx="639985" cy="638715"/>
            </a:xfrm>
            <a:custGeom>
              <a:avLst/>
              <a:gdLst/>
              <a:ahLst/>
              <a:cxnLst/>
              <a:rect l="l" t="t" r="r" b="b"/>
              <a:pathLst>
                <a:path w="640079" h="638810">
                  <a:moveTo>
                    <a:pt x="320039" y="0"/>
                  </a:moveTo>
                  <a:lnTo>
                    <a:pt x="268120" y="4186"/>
                  </a:lnTo>
                  <a:lnTo>
                    <a:pt x="218870" y="16300"/>
                  </a:lnTo>
                  <a:lnTo>
                    <a:pt x="172949" y="35675"/>
                  </a:lnTo>
                  <a:lnTo>
                    <a:pt x="131015" y="61642"/>
                  </a:lnTo>
                  <a:lnTo>
                    <a:pt x="93725" y="93535"/>
                  </a:lnTo>
                  <a:lnTo>
                    <a:pt x="61740" y="130686"/>
                  </a:lnTo>
                  <a:lnTo>
                    <a:pt x="35716" y="172426"/>
                  </a:lnTo>
                  <a:lnTo>
                    <a:pt x="16312" y="218090"/>
                  </a:lnTo>
                  <a:lnTo>
                    <a:pt x="4187" y="267009"/>
                  </a:lnTo>
                  <a:lnTo>
                    <a:pt x="0" y="318515"/>
                  </a:lnTo>
                  <a:lnTo>
                    <a:pt x="1060" y="344768"/>
                  </a:lnTo>
                  <a:lnTo>
                    <a:pt x="9299" y="395435"/>
                  </a:lnTo>
                  <a:lnTo>
                    <a:pt x="25146" y="443102"/>
                  </a:lnTo>
                  <a:lnTo>
                    <a:pt x="47941" y="487113"/>
                  </a:lnTo>
                  <a:lnTo>
                    <a:pt x="77029" y="526807"/>
                  </a:lnTo>
                  <a:lnTo>
                    <a:pt x="111748" y="561526"/>
                  </a:lnTo>
                  <a:lnTo>
                    <a:pt x="151442" y="590614"/>
                  </a:lnTo>
                  <a:lnTo>
                    <a:pt x="195452" y="613409"/>
                  </a:lnTo>
                  <a:lnTo>
                    <a:pt x="243120" y="629256"/>
                  </a:lnTo>
                  <a:lnTo>
                    <a:pt x="293787" y="637495"/>
                  </a:lnTo>
                  <a:lnTo>
                    <a:pt x="320039" y="638555"/>
                  </a:lnTo>
                  <a:lnTo>
                    <a:pt x="346292" y="637495"/>
                  </a:lnTo>
                  <a:lnTo>
                    <a:pt x="396959" y="629256"/>
                  </a:lnTo>
                  <a:lnTo>
                    <a:pt x="444626" y="613409"/>
                  </a:lnTo>
                  <a:lnTo>
                    <a:pt x="488637" y="590614"/>
                  </a:lnTo>
                  <a:lnTo>
                    <a:pt x="528331" y="561526"/>
                  </a:lnTo>
                  <a:lnTo>
                    <a:pt x="563050" y="526807"/>
                  </a:lnTo>
                  <a:lnTo>
                    <a:pt x="592138" y="487113"/>
                  </a:lnTo>
                  <a:lnTo>
                    <a:pt x="614934" y="443102"/>
                  </a:lnTo>
                  <a:lnTo>
                    <a:pt x="630780" y="395435"/>
                  </a:lnTo>
                  <a:lnTo>
                    <a:pt x="639019" y="344768"/>
                  </a:lnTo>
                  <a:lnTo>
                    <a:pt x="640079" y="318515"/>
                  </a:lnTo>
                  <a:lnTo>
                    <a:pt x="639019" y="292480"/>
                  </a:lnTo>
                  <a:lnTo>
                    <a:pt x="630780" y="242184"/>
                  </a:lnTo>
                  <a:lnTo>
                    <a:pt x="614934" y="194810"/>
                  </a:lnTo>
                  <a:lnTo>
                    <a:pt x="592138" y="151024"/>
                  </a:lnTo>
                  <a:lnTo>
                    <a:pt x="563050" y="111495"/>
                  </a:lnTo>
                  <a:lnTo>
                    <a:pt x="528331" y="76890"/>
                  </a:lnTo>
                  <a:lnTo>
                    <a:pt x="488637" y="47876"/>
                  </a:lnTo>
                  <a:lnTo>
                    <a:pt x="444626" y="25122"/>
                  </a:lnTo>
                  <a:lnTo>
                    <a:pt x="396959" y="9294"/>
                  </a:lnTo>
                  <a:lnTo>
                    <a:pt x="346292" y="1060"/>
                  </a:lnTo>
                  <a:lnTo>
                    <a:pt x="320039" y="0"/>
                  </a:lnTo>
                  <a:close/>
                </a:path>
              </a:pathLst>
            </a:custGeom>
            <a:solidFill>
              <a:srgbClr val="33BF73"/>
            </a:solidFill>
          </p:spPr>
          <p:txBody>
            <a:bodyPr wrap="square" lIns="0" tIns="0" rIns="0" bIns="0" rtlCol="0"/>
            <a:lstStyle/>
            <a:p>
              <a:endParaRPr>
                <a:latin typeface="经典黑体简" panose="02010609000101010101" charset="-122"/>
                <a:ea typeface="经典黑体简" panose="02010609000101010101" charset="-122"/>
              </a:endParaRPr>
            </a:p>
          </p:txBody>
        </p:sp>
        <p:sp>
          <p:nvSpPr>
            <p:cNvPr id="59" name="object 45"/>
            <p:cNvSpPr/>
            <p:nvPr/>
          </p:nvSpPr>
          <p:spPr>
            <a:xfrm>
              <a:off x="3819126" y="6459480"/>
              <a:ext cx="490654" cy="408370"/>
            </a:xfrm>
            <a:prstGeom prst="rect">
              <a:avLst/>
            </a:prstGeom>
            <a:blipFill>
              <a:blip r:embed="rId8" cstate="print"/>
              <a:stretch>
                <a:fillRect/>
              </a:stretch>
            </a:blipFill>
          </p:spPr>
          <p:txBody>
            <a:bodyPr wrap="square" lIns="0" tIns="0" rIns="0" bIns="0" rtlCol="0"/>
            <a:lstStyle/>
            <a:p>
              <a:endParaRPr>
                <a:latin typeface="经典黑体简" panose="02010609000101010101" charset="-122"/>
                <a:ea typeface="经典黑体简" panose="02010609000101010101" charset="-122"/>
              </a:endParaRPr>
            </a:p>
          </p:txBody>
        </p:sp>
      </p:grpSp>
      <p:grpSp>
        <p:nvGrpSpPr>
          <p:cNvPr id="73" name="组合 72"/>
          <p:cNvGrpSpPr/>
          <p:nvPr/>
        </p:nvGrpSpPr>
        <p:grpSpPr>
          <a:xfrm>
            <a:off x="3894290" y="1693494"/>
            <a:ext cx="639985" cy="639985"/>
            <a:chOff x="3733794" y="4195151"/>
            <a:chExt cx="639985" cy="639985"/>
          </a:xfrm>
        </p:grpSpPr>
        <p:sp>
          <p:nvSpPr>
            <p:cNvPr id="21" name="object 2"/>
            <p:cNvSpPr/>
            <p:nvPr/>
          </p:nvSpPr>
          <p:spPr>
            <a:xfrm>
              <a:off x="3733794" y="4195151"/>
              <a:ext cx="639985" cy="639985"/>
            </a:xfrm>
            <a:custGeom>
              <a:avLst/>
              <a:gdLst/>
              <a:ahLst/>
              <a:cxnLst/>
              <a:rect l="l" t="t" r="r" b="b"/>
              <a:pathLst>
                <a:path w="640079" h="640080">
                  <a:moveTo>
                    <a:pt x="320039" y="0"/>
                  </a:moveTo>
                  <a:lnTo>
                    <a:pt x="268120" y="4187"/>
                  </a:lnTo>
                  <a:lnTo>
                    <a:pt x="218870" y="16312"/>
                  </a:lnTo>
                  <a:lnTo>
                    <a:pt x="172949" y="35716"/>
                  </a:lnTo>
                  <a:lnTo>
                    <a:pt x="131015" y="61740"/>
                  </a:lnTo>
                  <a:lnTo>
                    <a:pt x="93725" y="93725"/>
                  </a:lnTo>
                  <a:lnTo>
                    <a:pt x="61740" y="131015"/>
                  </a:lnTo>
                  <a:lnTo>
                    <a:pt x="35716" y="172949"/>
                  </a:lnTo>
                  <a:lnTo>
                    <a:pt x="16312" y="218870"/>
                  </a:lnTo>
                  <a:lnTo>
                    <a:pt x="4187" y="268120"/>
                  </a:lnTo>
                  <a:lnTo>
                    <a:pt x="0" y="320040"/>
                  </a:lnTo>
                  <a:lnTo>
                    <a:pt x="1060" y="346292"/>
                  </a:lnTo>
                  <a:lnTo>
                    <a:pt x="9299" y="396959"/>
                  </a:lnTo>
                  <a:lnTo>
                    <a:pt x="25146" y="444626"/>
                  </a:lnTo>
                  <a:lnTo>
                    <a:pt x="47941" y="488637"/>
                  </a:lnTo>
                  <a:lnTo>
                    <a:pt x="77029" y="528331"/>
                  </a:lnTo>
                  <a:lnTo>
                    <a:pt x="111748" y="563050"/>
                  </a:lnTo>
                  <a:lnTo>
                    <a:pt x="151442" y="592138"/>
                  </a:lnTo>
                  <a:lnTo>
                    <a:pt x="195452" y="614934"/>
                  </a:lnTo>
                  <a:lnTo>
                    <a:pt x="243120" y="630780"/>
                  </a:lnTo>
                  <a:lnTo>
                    <a:pt x="293787" y="639019"/>
                  </a:lnTo>
                  <a:lnTo>
                    <a:pt x="320039" y="640080"/>
                  </a:lnTo>
                  <a:lnTo>
                    <a:pt x="346292" y="639019"/>
                  </a:lnTo>
                  <a:lnTo>
                    <a:pt x="396959" y="630780"/>
                  </a:lnTo>
                  <a:lnTo>
                    <a:pt x="444626" y="614934"/>
                  </a:lnTo>
                  <a:lnTo>
                    <a:pt x="488637" y="592138"/>
                  </a:lnTo>
                  <a:lnTo>
                    <a:pt x="528331" y="563050"/>
                  </a:lnTo>
                  <a:lnTo>
                    <a:pt x="563050" y="528331"/>
                  </a:lnTo>
                  <a:lnTo>
                    <a:pt x="592138" y="488637"/>
                  </a:lnTo>
                  <a:lnTo>
                    <a:pt x="614934" y="444627"/>
                  </a:lnTo>
                  <a:lnTo>
                    <a:pt x="630780" y="396959"/>
                  </a:lnTo>
                  <a:lnTo>
                    <a:pt x="639019" y="346292"/>
                  </a:lnTo>
                  <a:lnTo>
                    <a:pt x="640079" y="320040"/>
                  </a:lnTo>
                  <a:lnTo>
                    <a:pt x="639019" y="293787"/>
                  </a:lnTo>
                  <a:lnTo>
                    <a:pt x="630780" y="243120"/>
                  </a:lnTo>
                  <a:lnTo>
                    <a:pt x="614934" y="195453"/>
                  </a:lnTo>
                  <a:lnTo>
                    <a:pt x="592138" y="151442"/>
                  </a:lnTo>
                  <a:lnTo>
                    <a:pt x="563050" y="111748"/>
                  </a:lnTo>
                  <a:lnTo>
                    <a:pt x="528331" y="77029"/>
                  </a:lnTo>
                  <a:lnTo>
                    <a:pt x="488637" y="47941"/>
                  </a:lnTo>
                  <a:lnTo>
                    <a:pt x="444626" y="25145"/>
                  </a:lnTo>
                  <a:lnTo>
                    <a:pt x="396959" y="9299"/>
                  </a:lnTo>
                  <a:lnTo>
                    <a:pt x="346292" y="1060"/>
                  </a:lnTo>
                  <a:lnTo>
                    <a:pt x="320039" y="0"/>
                  </a:lnTo>
                  <a:close/>
                </a:path>
              </a:pathLst>
            </a:custGeom>
            <a:solidFill>
              <a:srgbClr val="9999FF"/>
            </a:solidFill>
          </p:spPr>
          <p:txBody>
            <a:bodyPr wrap="square" lIns="0" tIns="0" rIns="0" bIns="0" rtlCol="0"/>
            <a:lstStyle/>
            <a:p>
              <a:endParaRPr>
                <a:latin typeface="经典黑体简" panose="02010609000101010101" charset="-122"/>
                <a:ea typeface="经典黑体简" panose="02010609000101010101" charset="-122"/>
              </a:endParaRPr>
            </a:p>
          </p:txBody>
        </p:sp>
        <p:sp>
          <p:nvSpPr>
            <p:cNvPr id="60" name="object 46"/>
            <p:cNvSpPr/>
            <p:nvPr/>
          </p:nvSpPr>
          <p:spPr>
            <a:xfrm>
              <a:off x="3835887" y="4286579"/>
              <a:ext cx="473893" cy="446465"/>
            </a:xfrm>
            <a:prstGeom prst="rect">
              <a:avLst/>
            </a:prstGeom>
            <a:blipFill>
              <a:blip r:embed="rId9" cstate="print"/>
              <a:stretch>
                <a:fillRect/>
              </a:stretch>
            </a:blipFill>
          </p:spPr>
          <p:txBody>
            <a:bodyPr wrap="square" lIns="0" tIns="0" rIns="0" bIns="0" rtlCol="0"/>
            <a:lstStyle/>
            <a:p>
              <a:endParaRPr>
                <a:latin typeface="经典黑体简" panose="02010609000101010101" charset="-122"/>
                <a:ea typeface="经典黑体简" panose="02010609000101010101" charset="-122"/>
              </a:endParaRPr>
            </a:p>
          </p:txBody>
        </p:sp>
        <p:sp>
          <p:nvSpPr>
            <p:cNvPr id="61" name="object 47"/>
            <p:cNvSpPr/>
            <p:nvPr/>
          </p:nvSpPr>
          <p:spPr>
            <a:xfrm>
              <a:off x="3928836" y="4506002"/>
              <a:ext cx="169520" cy="74919"/>
            </a:xfrm>
            <a:custGeom>
              <a:avLst/>
              <a:gdLst/>
              <a:ahLst/>
              <a:cxnLst/>
              <a:rect l="l" t="t" r="r" b="b"/>
              <a:pathLst>
                <a:path w="169545" h="74930">
                  <a:moveTo>
                    <a:pt x="0" y="74675"/>
                  </a:moveTo>
                  <a:lnTo>
                    <a:pt x="169163" y="74675"/>
                  </a:lnTo>
                  <a:lnTo>
                    <a:pt x="169163" y="0"/>
                  </a:lnTo>
                  <a:lnTo>
                    <a:pt x="0" y="0"/>
                  </a:lnTo>
                  <a:lnTo>
                    <a:pt x="0" y="74675"/>
                  </a:lnTo>
                  <a:close/>
                </a:path>
              </a:pathLst>
            </a:custGeom>
            <a:solidFill>
              <a:srgbClr val="9999FF"/>
            </a:solidFill>
          </p:spPr>
          <p:txBody>
            <a:bodyPr wrap="square" lIns="0" tIns="0" rIns="0" bIns="0" rtlCol="0"/>
            <a:lstStyle/>
            <a:p>
              <a:endParaRPr>
                <a:latin typeface="经典黑体简" panose="02010609000101010101" charset="-122"/>
                <a:ea typeface="经典黑体简" panose="02010609000101010101" charset="-122"/>
              </a:endParaRPr>
            </a:p>
          </p:txBody>
        </p:sp>
      </p:grpSp>
      <p:grpSp>
        <p:nvGrpSpPr>
          <p:cNvPr id="70" name="组合 69"/>
          <p:cNvGrpSpPr/>
          <p:nvPr/>
        </p:nvGrpSpPr>
        <p:grpSpPr>
          <a:xfrm>
            <a:off x="526660" y="2867923"/>
            <a:ext cx="639985" cy="638715"/>
            <a:chOff x="544535" y="5217604"/>
            <a:chExt cx="639985" cy="638715"/>
          </a:xfrm>
        </p:grpSpPr>
        <p:sp>
          <p:nvSpPr>
            <p:cNvPr id="62" name="object 48"/>
            <p:cNvSpPr/>
            <p:nvPr/>
          </p:nvSpPr>
          <p:spPr>
            <a:xfrm>
              <a:off x="544535" y="5217604"/>
              <a:ext cx="639985" cy="638715"/>
            </a:xfrm>
            <a:custGeom>
              <a:avLst/>
              <a:gdLst/>
              <a:ahLst/>
              <a:cxnLst/>
              <a:rect l="l" t="t" r="r" b="b"/>
              <a:pathLst>
                <a:path w="640080" h="638810">
                  <a:moveTo>
                    <a:pt x="320040" y="0"/>
                  </a:moveTo>
                  <a:lnTo>
                    <a:pt x="268120" y="4187"/>
                  </a:lnTo>
                  <a:lnTo>
                    <a:pt x="218870" y="16312"/>
                  </a:lnTo>
                  <a:lnTo>
                    <a:pt x="172949" y="35716"/>
                  </a:lnTo>
                  <a:lnTo>
                    <a:pt x="131015" y="61740"/>
                  </a:lnTo>
                  <a:lnTo>
                    <a:pt x="93726" y="93725"/>
                  </a:lnTo>
                  <a:lnTo>
                    <a:pt x="61740" y="131015"/>
                  </a:lnTo>
                  <a:lnTo>
                    <a:pt x="35716" y="172949"/>
                  </a:lnTo>
                  <a:lnTo>
                    <a:pt x="16312" y="218870"/>
                  </a:lnTo>
                  <a:lnTo>
                    <a:pt x="4187" y="268120"/>
                  </a:lnTo>
                  <a:lnTo>
                    <a:pt x="0" y="320040"/>
                  </a:lnTo>
                  <a:lnTo>
                    <a:pt x="1060" y="346281"/>
                  </a:lnTo>
                  <a:lnTo>
                    <a:pt x="9299" y="396866"/>
                  </a:lnTo>
                  <a:lnTo>
                    <a:pt x="25146" y="444388"/>
                  </a:lnTo>
                  <a:lnTo>
                    <a:pt x="47941" y="488207"/>
                  </a:lnTo>
                  <a:lnTo>
                    <a:pt x="77029" y="527683"/>
                  </a:lnTo>
                  <a:lnTo>
                    <a:pt x="111748" y="562175"/>
                  </a:lnTo>
                  <a:lnTo>
                    <a:pt x="151442" y="591043"/>
                  </a:lnTo>
                  <a:lnTo>
                    <a:pt x="195453" y="613648"/>
                  </a:lnTo>
                  <a:lnTo>
                    <a:pt x="243120" y="629349"/>
                  </a:lnTo>
                  <a:lnTo>
                    <a:pt x="293787" y="637506"/>
                  </a:lnTo>
                  <a:lnTo>
                    <a:pt x="320040" y="638556"/>
                  </a:lnTo>
                  <a:lnTo>
                    <a:pt x="346292" y="637506"/>
                  </a:lnTo>
                  <a:lnTo>
                    <a:pt x="396959" y="629349"/>
                  </a:lnTo>
                  <a:lnTo>
                    <a:pt x="444627" y="613648"/>
                  </a:lnTo>
                  <a:lnTo>
                    <a:pt x="488637" y="591043"/>
                  </a:lnTo>
                  <a:lnTo>
                    <a:pt x="528331" y="562175"/>
                  </a:lnTo>
                  <a:lnTo>
                    <a:pt x="563050" y="527683"/>
                  </a:lnTo>
                  <a:lnTo>
                    <a:pt x="592138" y="488207"/>
                  </a:lnTo>
                  <a:lnTo>
                    <a:pt x="614934" y="444388"/>
                  </a:lnTo>
                  <a:lnTo>
                    <a:pt x="630780" y="396866"/>
                  </a:lnTo>
                  <a:lnTo>
                    <a:pt x="639019" y="346281"/>
                  </a:lnTo>
                  <a:lnTo>
                    <a:pt x="640080" y="320040"/>
                  </a:lnTo>
                  <a:lnTo>
                    <a:pt x="639019" y="293787"/>
                  </a:lnTo>
                  <a:lnTo>
                    <a:pt x="630780" y="243120"/>
                  </a:lnTo>
                  <a:lnTo>
                    <a:pt x="614934" y="195453"/>
                  </a:lnTo>
                  <a:lnTo>
                    <a:pt x="592138" y="151442"/>
                  </a:lnTo>
                  <a:lnTo>
                    <a:pt x="563050" y="111748"/>
                  </a:lnTo>
                  <a:lnTo>
                    <a:pt x="528331" y="77029"/>
                  </a:lnTo>
                  <a:lnTo>
                    <a:pt x="488637" y="47941"/>
                  </a:lnTo>
                  <a:lnTo>
                    <a:pt x="444627" y="25146"/>
                  </a:lnTo>
                  <a:lnTo>
                    <a:pt x="396959" y="9299"/>
                  </a:lnTo>
                  <a:lnTo>
                    <a:pt x="346292" y="1060"/>
                  </a:lnTo>
                  <a:lnTo>
                    <a:pt x="320040" y="0"/>
                  </a:lnTo>
                  <a:close/>
                </a:path>
              </a:pathLst>
            </a:custGeom>
            <a:solidFill>
              <a:srgbClr val="518FD1"/>
            </a:solidFill>
          </p:spPr>
          <p:txBody>
            <a:bodyPr wrap="square" lIns="0" tIns="0" rIns="0" bIns="0" rtlCol="0"/>
            <a:lstStyle/>
            <a:p>
              <a:endParaRPr>
                <a:latin typeface="经典黑体简" panose="02010609000101010101" charset="-122"/>
                <a:ea typeface="经典黑体简" panose="02010609000101010101" charset="-122"/>
              </a:endParaRPr>
            </a:p>
          </p:txBody>
        </p:sp>
        <p:sp>
          <p:nvSpPr>
            <p:cNvPr id="63" name="object 49"/>
            <p:cNvSpPr/>
            <p:nvPr/>
          </p:nvSpPr>
          <p:spPr>
            <a:xfrm>
              <a:off x="648152" y="5316649"/>
              <a:ext cx="437323" cy="434276"/>
            </a:xfrm>
            <a:prstGeom prst="rect">
              <a:avLst/>
            </a:prstGeom>
            <a:blipFill>
              <a:blip r:embed="rId10" cstate="print"/>
              <a:stretch>
                <a:fillRect/>
              </a:stretch>
            </a:blipFill>
          </p:spPr>
          <p:txBody>
            <a:bodyPr wrap="square" lIns="0" tIns="0" rIns="0" bIns="0" rtlCol="0"/>
            <a:lstStyle/>
            <a:p>
              <a:endParaRPr>
                <a:latin typeface="经典黑体简" panose="02010609000101010101" charset="-122"/>
                <a:ea typeface="经典黑体简" panose="02010609000101010101" charset="-122"/>
              </a:endParaRPr>
            </a:p>
          </p:txBody>
        </p:sp>
      </p:grpSp>
      <p:sp>
        <p:nvSpPr>
          <p:cNvPr id="65" name="object 41"/>
          <p:cNvSpPr txBox="1"/>
          <p:nvPr/>
        </p:nvSpPr>
        <p:spPr>
          <a:xfrm>
            <a:off x="1254515" y="1677799"/>
            <a:ext cx="2286243" cy="577017"/>
          </a:xfrm>
          <a:prstGeom prst="rect">
            <a:avLst/>
          </a:prstGeom>
        </p:spPr>
        <p:txBody>
          <a:bodyPr vert="horz" wrap="square" lIns="0" tIns="0" rIns="0" bIns="0" rtlCol="0">
            <a:spAutoFit/>
          </a:bodyPr>
          <a:lstStyle/>
          <a:p>
            <a:pPr marR="5080" indent="-1905" algn="just">
              <a:lnSpc>
                <a:spcPct val="125000"/>
              </a:lnSpc>
              <a:spcBef>
                <a:spcPts val="385"/>
              </a:spcBef>
            </a:pPr>
            <a:r>
              <a:rPr sz="2000" b="1" dirty="0">
                <a:solidFill>
                  <a:srgbClr val="00AFEF"/>
                </a:solidFill>
                <a:latin typeface="经典黑体简" panose="02010609000101010101" charset="-122"/>
                <a:ea typeface="经典黑体简" panose="02010609000101010101" charset="-122"/>
                <a:cs typeface="经典黑体简" panose="02010609000101010101" charset="-122"/>
                <a:sym typeface="+mn-ea"/>
              </a:rPr>
              <a:t>给水</a:t>
            </a:r>
            <a:r>
              <a:rPr sz="2000" b="1" spc="-215" dirty="0">
                <a:solidFill>
                  <a:srgbClr val="518FD1"/>
                </a:solidFill>
                <a:latin typeface="经典黑体简" panose="02010609000101010101" charset="-122"/>
                <a:ea typeface="经典黑体简" panose="02010609000101010101" charset="-122"/>
                <a:cs typeface="经典黑体简" panose="02010609000101010101" charset="-122"/>
              </a:rPr>
              <a:t> </a:t>
            </a:r>
            <a:r>
              <a:rPr sz="1100" dirty="0" err="1">
                <a:solidFill>
                  <a:schemeClr val="bg1">
                    <a:lumMod val="50000"/>
                  </a:schemeClr>
                </a:solidFill>
                <a:latin typeface="微软雅黑" panose="020B0503020204020204" pitchFamily="34" charset="-122"/>
                <a:ea typeface="微软雅黑" panose="020B0503020204020204" pitchFamily="34" charset="-122"/>
                <a:sym typeface="+mn-ea"/>
              </a:rPr>
              <a:t>优化用水结构</a:t>
            </a:r>
            <a:r>
              <a:rPr sz="1100" err="1">
                <a:solidFill>
                  <a:schemeClr val="bg1">
                    <a:lumMod val="50000"/>
                  </a:schemeClr>
                </a:solidFill>
                <a:latin typeface="微软雅黑" panose="020B0503020204020204" pitchFamily="34" charset="-122"/>
                <a:ea typeface="微软雅黑" panose="020B0503020204020204" pitchFamily="34" charset="-122"/>
                <a:sym typeface="+mn-ea"/>
              </a:rPr>
              <a:t>，</a:t>
            </a:r>
            <a:r>
              <a:rPr sz="1100">
                <a:solidFill>
                  <a:schemeClr val="bg1">
                    <a:lumMod val="50000"/>
                  </a:schemeClr>
                </a:solidFill>
                <a:latin typeface="微软雅黑" panose="020B0503020204020204" pitchFamily="34" charset="-122"/>
                <a:ea typeface="微软雅黑" panose="020B0503020204020204" pitchFamily="34" charset="-122"/>
                <a:sym typeface="+mn-ea"/>
              </a:rPr>
              <a:t>提高水资源利用效率</a:t>
            </a:r>
            <a:r>
              <a:rPr lang="zh-CN" altLang="en-US" sz="1100">
                <a:solidFill>
                  <a:schemeClr val="bg1">
                    <a:lumMod val="50000"/>
                  </a:schemeClr>
                </a:solidFill>
                <a:latin typeface="微软雅黑" panose="020B0503020204020204" pitchFamily="34" charset="-122"/>
                <a:ea typeface="微软雅黑" panose="020B0503020204020204" pitchFamily="34" charset="-122"/>
                <a:sym typeface="+mn-ea"/>
              </a:rPr>
              <a:t>，</a:t>
            </a:r>
            <a:r>
              <a:rPr sz="1100">
                <a:solidFill>
                  <a:schemeClr val="bg1">
                    <a:lumMod val="50000"/>
                  </a:schemeClr>
                </a:solidFill>
                <a:latin typeface="微软雅黑" panose="020B0503020204020204" pitchFamily="34" charset="-122"/>
                <a:ea typeface="微软雅黑" panose="020B0503020204020204" pitchFamily="34" charset="-122"/>
                <a:sym typeface="+mn-ea"/>
              </a:rPr>
              <a:t>全面建设节水型社会</a:t>
            </a:r>
            <a:r>
              <a:rPr sz="1100" dirty="0">
                <a:solidFill>
                  <a:schemeClr val="bg1">
                    <a:lumMod val="50000"/>
                  </a:schemeClr>
                </a:solidFill>
                <a:latin typeface="微软雅黑" panose="020B0503020204020204" pitchFamily="34" charset="-122"/>
                <a:ea typeface="微软雅黑" panose="020B0503020204020204" pitchFamily="34" charset="-122"/>
                <a:sym typeface="+mn-ea"/>
              </a:rPr>
              <a:t>。</a:t>
            </a:r>
            <a:endParaRPr sz="1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6" name="object 39"/>
          <p:cNvSpPr txBox="1"/>
          <p:nvPr/>
        </p:nvSpPr>
        <p:spPr>
          <a:xfrm>
            <a:off x="4695285" y="3991819"/>
            <a:ext cx="2346229" cy="788677"/>
          </a:xfrm>
          <a:prstGeom prst="rect">
            <a:avLst/>
          </a:prstGeom>
        </p:spPr>
        <p:txBody>
          <a:bodyPr vert="horz" wrap="square" lIns="0" tIns="0" rIns="0" bIns="0" rtlCol="0">
            <a:spAutoFit/>
          </a:bodyPr>
          <a:lstStyle/>
          <a:p>
            <a:pPr marR="5080" indent="-1905" algn="just">
              <a:lnSpc>
                <a:spcPct val="125000"/>
              </a:lnSpc>
              <a:spcBef>
                <a:spcPts val="385"/>
              </a:spcBef>
            </a:pPr>
            <a:r>
              <a:rPr sz="3000" b="1" baseline="-6000" dirty="0" err="1">
                <a:solidFill>
                  <a:srgbClr val="33BF73"/>
                </a:solidFill>
                <a:latin typeface="经典黑体简" panose="02010609000101010101" charset="-122"/>
                <a:ea typeface="经典黑体简" panose="02010609000101010101" charset="-122"/>
                <a:cs typeface="经典黑体简" panose="02010609000101010101" charset="-122"/>
                <a:sym typeface="+mn-ea"/>
              </a:rPr>
              <a:t>环卫</a:t>
            </a:r>
            <a:r>
              <a:rPr sz="3000" b="1" spc="-195" baseline="-6000" dirty="0">
                <a:solidFill>
                  <a:srgbClr val="33BF73"/>
                </a:solidFill>
                <a:latin typeface="经典黑体简" panose="02010609000101010101" charset="-122"/>
                <a:ea typeface="经典黑体简" panose="02010609000101010101" charset="-122"/>
                <a:cs typeface="经典黑体简" panose="02010609000101010101" charset="-122"/>
                <a:sym typeface="+mn-ea"/>
              </a:rPr>
              <a:t> </a:t>
            </a:r>
            <a:r>
              <a:rPr sz="1100" dirty="0" err="1">
                <a:solidFill>
                  <a:schemeClr val="bg1">
                    <a:lumMod val="50000"/>
                  </a:schemeClr>
                </a:solidFill>
                <a:latin typeface="微软雅黑" panose="020B0503020204020204" pitchFamily="34" charset="-122"/>
                <a:ea typeface="微软雅黑" panose="020B0503020204020204" pitchFamily="34" charset="-122"/>
                <a:sym typeface="+mn-ea"/>
              </a:rPr>
              <a:t>推行垃圾分类</a:t>
            </a:r>
            <a:r>
              <a:rPr sz="1100" err="1">
                <a:solidFill>
                  <a:schemeClr val="bg1">
                    <a:lumMod val="50000"/>
                  </a:schemeClr>
                </a:solidFill>
                <a:latin typeface="微软雅黑" panose="020B0503020204020204" pitchFamily="34" charset="-122"/>
                <a:ea typeface="微软雅黑" panose="020B0503020204020204" pitchFamily="34" charset="-122"/>
                <a:sym typeface="+mn-ea"/>
              </a:rPr>
              <a:t>，</a:t>
            </a:r>
            <a:r>
              <a:rPr sz="1100">
                <a:solidFill>
                  <a:schemeClr val="bg1">
                    <a:lumMod val="50000"/>
                  </a:schemeClr>
                </a:solidFill>
                <a:latin typeface="微软雅黑" panose="020B0503020204020204" pitchFamily="34" charset="-122"/>
                <a:ea typeface="微软雅黑" panose="020B0503020204020204" pitchFamily="34" charset="-122"/>
                <a:sym typeface="+mn-ea"/>
              </a:rPr>
              <a:t>推进建筑垃圾资源化</a:t>
            </a:r>
            <a:r>
              <a:rPr lang="zh-CN" altLang="en-US" sz="1100">
                <a:solidFill>
                  <a:schemeClr val="bg1">
                    <a:lumMod val="50000"/>
                  </a:schemeClr>
                </a:solidFill>
                <a:latin typeface="微软雅黑" panose="020B0503020204020204" pitchFamily="34" charset="-122"/>
                <a:ea typeface="微软雅黑" panose="020B0503020204020204" pitchFamily="34" charset="-122"/>
                <a:sym typeface="+mn-ea"/>
              </a:rPr>
              <a:t>利用，</a:t>
            </a:r>
            <a:r>
              <a:rPr sz="1100">
                <a:solidFill>
                  <a:schemeClr val="bg1">
                    <a:lumMod val="50000"/>
                  </a:schemeClr>
                </a:solidFill>
                <a:latin typeface="微软雅黑" panose="020B0503020204020204" pitchFamily="34" charset="-122"/>
                <a:ea typeface="微软雅黑" panose="020B0503020204020204" pitchFamily="34" charset="-122"/>
                <a:sym typeface="+mn-ea"/>
              </a:rPr>
              <a:t>加强医疗、危险固废物源头控制</a:t>
            </a:r>
            <a:r>
              <a:rPr sz="1100" dirty="0">
                <a:solidFill>
                  <a:schemeClr val="bg1">
                    <a:lumMod val="50000"/>
                  </a:schemeClr>
                </a:solidFill>
                <a:latin typeface="微软雅黑" panose="020B0503020204020204" pitchFamily="34" charset="-122"/>
                <a:ea typeface="微软雅黑" panose="020B0503020204020204" pitchFamily="34" charset="-122"/>
                <a:sym typeface="+mn-ea"/>
              </a:rPr>
              <a:t>。</a:t>
            </a:r>
            <a:endParaRPr sz="11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1610861" y="7717941"/>
            <a:ext cx="2019733" cy="407618"/>
            <a:chOff x="1648961" y="7629911"/>
            <a:chExt cx="2019733" cy="407618"/>
          </a:xfrm>
        </p:grpSpPr>
        <p:sp>
          <p:nvSpPr>
            <p:cNvPr id="37" name="object 18"/>
            <p:cNvSpPr txBox="1"/>
            <p:nvPr/>
          </p:nvSpPr>
          <p:spPr>
            <a:xfrm>
              <a:off x="1648961" y="7629911"/>
              <a:ext cx="1799342" cy="184666"/>
            </a:xfrm>
            <a:prstGeom prst="rect">
              <a:avLst/>
            </a:prstGeom>
          </p:spPr>
          <p:txBody>
            <a:bodyPr vert="horz" wrap="square" lIns="0" tIns="0" rIns="0" bIns="0" rtlCol="0">
              <a:spAutoFit/>
            </a:bodyPr>
            <a:lstStyle/>
            <a:p>
              <a:pPr marL="12700"/>
              <a:r>
                <a:rPr sz="1200" b="1" dirty="0">
                  <a:solidFill>
                    <a:schemeClr val="tx1">
                      <a:lumMod val="65000"/>
                      <a:lumOff val="35000"/>
                    </a:schemeClr>
                  </a:solidFill>
                  <a:latin typeface="微软雅黑" panose="020B0503020204020204" pitchFamily="34" charset="-122"/>
                  <a:ea typeface="微软雅黑" panose="020B0503020204020204" pitchFamily="34" charset="-122"/>
                  <a:cs typeface="经典黑体简" panose="02010609000101010101" charset="-122"/>
                </a:rPr>
                <a:t>“</a:t>
              </a:r>
              <a:r>
                <a:rPr sz="1200" b="1" dirty="0" err="1">
                  <a:solidFill>
                    <a:schemeClr val="tx1">
                      <a:lumMod val="65000"/>
                      <a:lumOff val="35000"/>
                    </a:schemeClr>
                  </a:solidFill>
                  <a:latin typeface="微软雅黑" panose="020B0503020204020204" pitchFamily="34" charset="-122"/>
                  <a:ea typeface="微软雅黑" panose="020B0503020204020204" pitchFamily="34" charset="-122"/>
                  <a:cs typeface="经典黑体简" panose="02010609000101010101" charset="-122"/>
                </a:rPr>
                <a:t>预防为主、防消结合</a:t>
              </a:r>
              <a:r>
                <a:rPr sz="1200" b="1" dirty="0">
                  <a:solidFill>
                    <a:schemeClr val="tx1">
                      <a:lumMod val="65000"/>
                      <a:lumOff val="35000"/>
                    </a:schemeClr>
                  </a:solidFill>
                  <a:latin typeface="微软雅黑" panose="020B0503020204020204" pitchFamily="34" charset="-122"/>
                  <a:ea typeface="微软雅黑" panose="020B0503020204020204" pitchFamily="34" charset="-122"/>
                  <a:cs typeface="经典黑体简" panose="02010609000101010101" charset="-122"/>
                </a:rPr>
                <a:t>”</a:t>
              </a:r>
            </a:p>
          </p:txBody>
        </p:sp>
        <p:sp>
          <p:nvSpPr>
            <p:cNvPr id="5" name="矩形 4"/>
            <p:cNvSpPr/>
            <p:nvPr/>
          </p:nvSpPr>
          <p:spPr>
            <a:xfrm>
              <a:off x="1648961" y="7868252"/>
              <a:ext cx="2019733" cy="169277"/>
            </a:xfrm>
            <a:prstGeom prst="rect">
              <a:avLst/>
            </a:prstGeom>
          </p:spPr>
          <p:txBody>
            <a:bodyPr vert="horz" wrap="square" lIns="0" tIns="0" rIns="0" bIns="0" rtlCol="0">
              <a:spAutoFit/>
            </a:bodyPr>
            <a:lstStyle/>
            <a:p>
              <a:pPr marL="30480" marR="5080" indent="-1905">
                <a:lnSpc>
                  <a:spcPct val="107000"/>
                </a:lnSpc>
                <a:spcBef>
                  <a:spcPts val="385"/>
                </a:spcBef>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打造现代化智慧消防体系建设</a:t>
              </a:r>
            </a:p>
          </p:txBody>
        </p:sp>
      </p:grpSp>
      <p:grpSp>
        <p:nvGrpSpPr>
          <p:cNvPr id="16" name="组合 15"/>
          <p:cNvGrpSpPr/>
          <p:nvPr/>
        </p:nvGrpSpPr>
        <p:grpSpPr>
          <a:xfrm>
            <a:off x="4973049" y="7046492"/>
            <a:ext cx="2251455" cy="572076"/>
            <a:chOff x="5061253" y="6983862"/>
            <a:chExt cx="2251455" cy="572076"/>
          </a:xfrm>
        </p:grpSpPr>
        <p:sp>
          <p:nvSpPr>
            <p:cNvPr id="38" name="object 19"/>
            <p:cNvSpPr txBox="1"/>
            <p:nvPr/>
          </p:nvSpPr>
          <p:spPr>
            <a:xfrm>
              <a:off x="5061253" y="6983862"/>
              <a:ext cx="1799342" cy="184666"/>
            </a:xfrm>
            <a:prstGeom prst="rect">
              <a:avLst/>
            </a:prstGeom>
          </p:spPr>
          <p:txBody>
            <a:bodyPr vert="horz" wrap="square" lIns="0" tIns="0" rIns="0" bIns="0" rtlCol="0">
              <a:spAutoFit/>
            </a:bodyPr>
            <a:lstStyle/>
            <a:p>
              <a:pPr marL="12700">
                <a:spcBef>
                  <a:spcPts val="5"/>
                </a:spcBef>
              </a:pPr>
              <a:r>
                <a:rPr sz="1200" b="1" dirty="0">
                  <a:solidFill>
                    <a:schemeClr val="tx1">
                      <a:lumMod val="65000"/>
                      <a:lumOff val="35000"/>
                    </a:schemeClr>
                  </a:solidFill>
                  <a:latin typeface="微软雅黑" panose="020B0503020204020204" pitchFamily="34" charset="-122"/>
                  <a:ea typeface="微软雅黑" panose="020B0503020204020204" pitchFamily="34" charset="-122"/>
                  <a:cs typeface="经典黑体简" panose="02010609000101010101" charset="-122"/>
                </a:rPr>
                <a:t>“</a:t>
              </a:r>
              <a:r>
                <a:rPr sz="1200" b="1" dirty="0" err="1">
                  <a:solidFill>
                    <a:schemeClr val="tx1">
                      <a:lumMod val="65000"/>
                      <a:lumOff val="35000"/>
                    </a:schemeClr>
                  </a:solidFill>
                  <a:latin typeface="微软雅黑" panose="020B0503020204020204" pitchFamily="34" charset="-122"/>
                  <a:ea typeface="微软雅黑" panose="020B0503020204020204" pitchFamily="34" charset="-122"/>
                  <a:cs typeface="经典黑体简" panose="02010609000101010101" charset="-122"/>
                </a:rPr>
                <a:t>平战结合、军民融合</a:t>
              </a:r>
              <a:r>
                <a:rPr sz="1200" b="1" dirty="0">
                  <a:solidFill>
                    <a:schemeClr val="tx1">
                      <a:lumMod val="65000"/>
                      <a:lumOff val="35000"/>
                    </a:schemeClr>
                  </a:solidFill>
                  <a:latin typeface="微软雅黑" panose="020B0503020204020204" pitchFamily="34" charset="-122"/>
                  <a:ea typeface="微软雅黑" panose="020B0503020204020204" pitchFamily="34" charset="-122"/>
                  <a:cs typeface="经典黑体简" panose="02010609000101010101" charset="-122"/>
                </a:rPr>
                <a:t>”</a:t>
              </a:r>
            </a:p>
          </p:txBody>
        </p:sp>
        <p:sp>
          <p:nvSpPr>
            <p:cNvPr id="106" name="object 20"/>
            <p:cNvSpPr txBox="1"/>
            <p:nvPr/>
          </p:nvSpPr>
          <p:spPr>
            <a:xfrm>
              <a:off x="5061253" y="7205329"/>
              <a:ext cx="2251455" cy="350609"/>
            </a:xfrm>
            <a:prstGeom prst="rect">
              <a:avLst/>
            </a:prstGeom>
          </p:spPr>
          <p:txBody>
            <a:bodyPr vert="horz" wrap="square" lIns="0" tIns="0" rIns="0" bIns="0" rtlCol="0">
              <a:spAutoFit/>
            </a:bodyPr>
            <a:lstStyle>
              <a:defPPr>
                <a:defRPr lang="en-US"/>
              </a:defPPr>
              <a:lvl1pPr marL="30480" marR="5080" indent="-1905">
                <a:lnSpc>
                  <a:spcPct val="107000"/>
                </a:lnSpc>
                <a:spcBef>
                  <a:spcPts val="385"/>
                </a:spcBef>
                <a:defRPr sz="1100">
                  <a:solidFill>
                    <a:schemeClr val="bg1">
                      <a:lumMod val="50000"/>
                    </a:schemeClr>
                  </a:solidFill>
                  <a:latin typeface="微软雅黑" panose="020B0503020204020204" pitchFamily="34" charset="-122"/>
                  <a:ea typeface="微软雅黑" panose="020B0503020204020204" pitchFamily="34" charset="-122"/>
                </a:defRPr>
              </a:lvl1pPr>
            </a:lstStyle>
            <a:p>
              <a:pPr algn="just"/>
              <a:r>
                <a:rPr lang="zh-CN" altLang="en-US" dirty="0"/>
                <a:t>构建统一高效、布局</a:t>
              </a:r>
              <a:r>
                <a:rPr lang="zh-CN" altLang="en-US"/>
                <a:t>合理的人防</a:t>
              </a:r>
              <a:r>
                <a:rPr lang="zh-CN" altLang="en-US" dirty="0"/>
                <a:t>工程体系</a:t>
              </a:r>
            </a:p>
          </p:txBody>
        </p:sp>
      </p:grpSp>
      <p:grpSp>
        <p:nvGrpSpPr>
          <p:cNvPr id="18" name="组合 17"/>
          <p:cNvGrpSpPr/>
          <p:nvPr/>
        </p:nvGrpSpPr>
        <p:grpSpPr>
          <a:xfrm>
            <a:off x="4973049" y="7717941"/>
            <a:ext cx="2472504" cy="407618"/>
            <a:chOff x="5061253" y="7629911"/>
            <a:chExt cx="2472504" cy="407618"/>
          </a:xfrm>
        </p:grpSpPr>
        <p:sp>
          <p:nvSpPr>
            <p:cNvPr id="41" name="object 22"/>
            <p:cNvSpPr txBox="1"/>
            <p:nvPr/>
          </p:nvSpPr>
          <p:spPr>
            <a:xfrm>
              <a:off x="5061253" y="7629911"/>
              <a:ext cx="2472504" cy="184666"/>
            </a:xfrm>
            <a:prstGeom prst="rect">
              <a:avLst/>
            </a:prstGeom>
          </p:spPr>
          <p:txBody>
            <a:bodyPr vert="horz" wrap="square" lIns="0" tIns="0" rIns="0" bIns="0" rtlCol="0">
              <a:spAutoFit/>
            </a:bodyPr>
            <a:lstStyle/>
            <a:p>
              <a:pPr marL="12700">
                <a:spcBef>
                  <a:spcPts val="5"/>
                </a:spcBef>
              </a:pPr>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cs typeface="经典黑体简" panose="02010609000101010101" charset="-122"/>
                </a:rPr>
                <a:t>“</a:t>
              </a:r>
              <a:r>
                <a:rPr sz="1200" b="1" dirty="0" err="1">
                  <a:solidFill>
                    <a:schemeClr val="tx1">
                      <a:lumMod val="65000"/>
                      <a:lumOff val="35000"/>
                    </a:schemeClr>
                  </a:solidFill>
                  <a:latin typeface="微软雅黑" panose="020B0503020204020204" pitchFamily="34" charset="-122"/>
                  <a:ea typeface="微软雅黑" panose="020B0503020204020204" pitchFamily="34" charset="-122"/>
                  <a:cs typeface="经典黑体简" panose="02010609000101010101" charset="-122"/>
                </a:rPr>
                <a:t>化整为零、平战结合、分级响应</a:t>
              </a:r>
              <a:r>
                <a:rPr sz="1200" b="1" dirty="0">
                  <a:solidFill>
                    <a:schemeClr val="tx1">
                      <a:lumMod val="65000"/>
                      <a:lumOff val="35000"/>
                    </a:schemeClr>
                  </a:solidFill>
                  <a:latin typeface="微软雅黑" panose="020B0503020204020204" pitchFamily="34" charset="-122"/>
                  <a:ea typeface="微软雅黑" panose="020B0503020204020204" pitchFamily="34" charset="-122"/>
                  <a:cs typeface="经典黑体简" panose="02010609000101010101" charset="-122"/>
                </a:rPr>
                <a:t>”</a:t>
              </a:r>
            </a:p>
          </p:txBody>
        </p:sp>
        <p:sp>
          <p:nvSpPr>
            <p:cNvPr id="6" name="矩形 5"/>
            <p:cNvSpPr/>
            <p:nvPr/>
          </p:nvSpPr>
          <p:spPr>
            <a:xfrm>
              <a:off x="5061253" y="7868252"/>
              <a:ext cx="2199961" cy="169277"/>
            </a:xfrm>
            <a:prstGeom prst="rect">
              <a:avLst/>
            </a:prstGeom>
          </p:spPr>
          <p:txBody>
            <a:bodyPr vert="horz" wrap="square" lIns="0" tIns="0" rIns="0" bIns="0" rtlCol="0">
              <a:spAutoFit/>
            </a:bodyPr>
            <a:lstStyle/>
            <a:p>
              <a:pPr marL="30480" marR="5080" indent="-1905">
                <a:lnSpc>
                  <a:spcPct val="107000"/>
                </a:lnSpc>
                <a:spcBef>
                  <a:spcPts val="385"/>
                </a:spcBef>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做好能快速启用的防疫应急预案</a:t>
              </a:r>
            </a:p>
          </p:txBody>
        </p:sp>
      </p:grpSp>
      <p:grpSp>
        <p:nvGrpSpPr>
          <p:cNvPr id="20" name="组合 19"/>
          <p:cNvGrpSpPr/>
          <p:nvPr/>
        </p:nvGrpSpPr>
        <p:grpSpPr>
          <a:xfrm>
            <a:off x="4973049" y="8367260"/>
            <a:ext cx="2251455" cy="585758"/>
            <a:chOff x="5061253" y="8317330"/>
            <a:chExt cx="2251455" cy="585758"/>
          </a:xfrm>
        </p:grpSpPr>
        <p:sp>
          <p:nvSpPr>
            <p:cNvPr id="40" name="object 21"/>
            <p:cNvSpPr txBox="1"/>
            <p:nvPr/>
          </p:nvSpPr>
          <p:spPr>
            <a:xfrm>
              <a:off x="5061253" y="8317330"/>
              <a:ext cx="1799076" cy="184666"/>
            </a:xfrm>
            <a:prstGeom prst="rect">
              <a:avLst/>
            </a:prstGeom>
          </p:spPr>
          <p:txBody>
            <a:bodyPr vert="horz" wrap="square" lIns="0" tIns="0" rIns="0" bIns="0" rtlCol="0">
              <a:spAutoFit/>
            </a:bodyPr>
            <a:lstStyle/>
            <a:p>
              <a:pPr marL="12700">
                <a:spcBef>
                  <a:spcPts val="5"/>
                </a:spcBef>
              </a:pPr>
              <a:r>
                <a:rPr sz="1200" b="1" dirty="0">
                  <a:solidFill>
                    <a:schemeClr val="tx1">
                      <a:lumMod val="65000"/>
                      <a:lumOff val="35000"/>
                    </a:schemeClr>
                  </a:solidFill>
                  <a:latin typeface="微软雅黑" panose="020B0503020204020204" pitchFamily="34" charset="-122"/>
                  <a:ea typeface="微软雅黑" panose="020B0503020204020204" pitchFamily="34" charset="-122"/>
                  <a:cs typeface="经典黑体简" panose="02010609000101010101" charset="-122"/>
                </a:rPr>
                <a:t>“</a:t>
              </a:r>
              <a:r>
                <a:rPr sz="1200" b="1" dirty="0" err="1">
                  <a:solidFill>
                    <a:schemeClr val="tx1">
                      <a:lumMod val="65000"/>
                      <a:lumOff val="35000"/>
                    </a:schemeClr>
                  </a:solidFill>
                  <a:latin typeface="微软雅黑" panose="020B0503020204020204" pitchFamily="34" charset="-122"/>
                  <a:ea typeface="微软雅黑" panose="020B0503020204020204" pitchFamily="34" charset="-122"/>
                  <a:cs typeface="经典黑体简" panose="02010609000101010101" charset="-122"/>
                </a:rPr>
                <a:t>安全防控、实时监控</a:t>
              </a:r>
              <a:r>
                <a:rPr sz="1200" b="1" dirty="0">
                  <a:solidFill>
                    <a:schemeClr val="tx1">
                      <a:lumMod val="65000"/>
                      <a:lumOff val="35000"/>
                    </a:schemeClr>
                  </a:solidFill>
                  <a:latin typeface="微软雅黑" panose="020B0503020204020204" pitchFamily="34" charset="-122"/>
                  <a:ea typeface="微软雅黑" panose="020B0503020204020204" pitchFamily="34" charset="-122"/>
                  <a:cs typeface="经典黑体简" panose="02010609000101010101" charset="-122"/>
                </a:rPr>
                <a:t>”</a:t>
              </a:r>
            </a:p>
          </p:txBody>
        </p:sp>
        <p:sp>
          <p:nvSpPr>
            <p:cNvPr id="7" name="矩形 6"/>
            <p:cNvSpPr/>
            <p:nvPr/>
          </p:nvSpPr>
          <p:spPr>
            <a:xfrm>
              <a:off x="5061253" y="8552479"/>
              <a:ext cx="2251455" cy="350609"/>
            </a:xfrm>
            <a:prstGeom prst="rect">
              <a:avLst/>
            </a:prstGeom>
          </p:spPr>
          <p:txBody>
            <a:bodyPr vert="horz" wrap="square" lIns="0" tIns="0" rIns="0" bIns="0" rtlCol="0">
              <a:spAutoFit/>
            </a:bodyPr>
            <a:lstStyle/>
            <a:p>
              <a:pPr marL="30480" marR="5080" indent="-1905" algn="just">
                <a:lnSpc>
                  <a:spcPct val="107000"/>
                </a:lnSpc>
                <a:spcBef>
                  <a:spcPts val="385"/>
                </a:spcBef>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做好输气输油管道沿线区、危化品相对集中区安全监管</a:t>
              </a:r>
            </a:p>
          </p:txBody>
        </p:sp>
      </p:grpSp>
      <p:grpSp>
        <p:nvGrpSpPr>
          <p:cNvPr id="19" name="组合 18"/>
          <p:cNvGrpSpPr/>
          <p:nvPr/>
        </p:nvGrpSpPr>
        <p:grpSpPr>
          <a:xfrm>
            <a:off x="1610861" y="8367260"/>
            <a:ext cx="2052485" cy="404619"/>
            <a:chOff x="1648961" y="8317330"/>
            <a:chExt cx="2052485" cy="404619"/>
          </a:xfrm>
        </p:grpSpPr>
        <p:sp>
          <p:nvSpPr>
            <p:cNvPr id="107" name="object 20"/>
            <p:cNvSpPr txBox="1"/>
            <p:nvPr/>
          </p:nvSpPr>
          <p:spPr>
            <a:xfrm>
              <a:off x="1648961" y="8317330"/>
              <a:ext cx="1964781" cy="184666"/>
            </a:xfrm>
            <a:prstGeom prst="rect">
              <a:avLst/>
            </a:prstGeom>
          </p:spPr>
          <p:txBody>
            <a:bodyPr vert="horz" wrap="square" lIns="0" tIns="0" rIns="0" bIns="0" rtlCol="0">
              <a:spAutoFit/>
            </a:bodyPr>
            <a:lstStyle/>
            <a:p>
              <a:pPr marL="12700">
                <a:lnSpc>
                  <a:spcPct val="100000"/>
                </a:lnSpc>
              </a:pPr>
              <a:r>
                <a:rPr sz="1200" b="1" dirty="0">
                  <a:solidFill>
                    <a:schemeClr val="tx1">
                      <a:lumMod val="65000"/>
                      <a:lumOff val="35000"/>
                    </a:schemeClr>
                  </a:solidFill>
                  <a:latin typeface="微软雅黑" panose="020B0503020204020204" pitchFamily="34" charset="-122"/>
                  <a:ea typeface="微软雅黑" panose="020B0503020204020204" pitchFamily="34" charset="-122"/>
                  <a:cs typeface="经典黑体简" panose="02010609000101010101" charset="-122"/>
                </a:rPr>
                <a:t>“整治避让、</a:t>
              </a:r>
              <a:r>
                <a:rPr sz="1200" b="1">
                  <a:solidFill>
                    <a:schemeClr val="tx1">
                      <a:lumMod val="65000"/>
                      <a:lumOff val="35000"/>
                    </a:schemeClr>
                  </a:solidFill>
                  <a:latin typeface="微软雅黑" panose="020B0503020204020204" pitchFamily="34" charset="-122"/>
                  <a:ea typeface="微软雅黑" panose="020B0503020204020204" pitchFamily="34" charset="-122"/>
                  <a:cs typeface="经典黑体简" panose="02010609000101010101" charset="-122"/>
                </a:rPr>
                <a:t>合理布局”</a:t>
              </a:r>
              <a:endParaRPr sz="1200" b="1" dirty="0">
                <a:solidFill>
                  <a:schemeClr val="tx1">
                    <a:lumMod val="65000"/>
                    <a:lumOff val="35000"/>
                  </a:schemeClr>
                </a:solidFill>
                <a:latin typeface="微软雅黑" panose="020B0503020204020204" pitchFamily="34" charset="-122"/>
                <a:ea typeface="微软雅黑" panose="020B0503020204020204" pitchFamily="34" charset="-122"/>
                <a:cs typeface="经典黑体简" panose="02010609000101010101" charset="-122"/>
              </a:endParaRPr>
            </a:p>
          </p:txBody>
        </p:sp>
        <p:sp>
          <p:nvSpPr>
            <p:cNvPr id="10" name="矩形 9"/>
            <p:cNvSpPr/>
            <p:nvPr/>
          </p:nvSpPr>
          <p:spPr>
            <a:xfrm>
              <a:off x="1648961" y="8552479"/>
              <a:ext cx="2052485" cy="169470"/>
            </a:xfrm>
            <a:prstGeom prst="rect">
              <a:avLst/>
            </a:prstGeom>
          </p:spPr>
          <p:txBody>
            <a:bodyPr vert="horz" wrap="square" lIns="0" tIns="0" rIns="0" bIns="0" rtlCol="0">
              <a:spAutoFit/>
            </a:bodyPr>
            <a:lstStyle/>
            <a:p>
              <a:pPr marL="30480" marR="5080" indent="-1905">
                <a:lnSpc>
                  <a:spcPct val="107000"/>
                </a:lnSpc>
                <a:spcBef>
                  <a:spcPts val="385"/>
                </a:spcBef>
              </a:pPr>
              <a:r>
                <a:rPr lang="zh-CN" altLang="en-US" sz="1100">
                  <a:solidFill>
                    <a:schemeClr val="bg1">
                      <a:lumMod val="50000"/>
                    </a:schemeClr>
                  </a:solidFill>
                  <a:latin typeface="微软雅黑" panose="020B0503020204020204" pitchFamily="34" charset="-122"/>
                  <a:ea typeface="微软雅黑" panose="020B0503020204020204" pitchFamily="34" charset="-122"/>
                </a:rPr>
                <a:t>提高城市生命线工程抗震能力</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86" name="组合 85"/>
          <p:cNvGrpSpPr/>
          <p:nvPr/>
        </p:nvGrpSpPr>
        <p:grpSpPr>
          <a:xfrm>
            <a:off x="489196" y="1049479"/>
            <a:ext cx="3741045" cy="737916"/>
            <a:chOff x="964739" y="2157253"/>
            <a:chExt cx="3741045" cy="737916"/>
          </a:xfrm>
        </p:grpSpPr>
        <p:sp>
          <p:nvSpPr>
            <p:cNvPr id="87" name="矩形: 圆角 42"/>
            <p:cNvSpPr/>
            <p:nvPr/>
          </p:nvSpPr>
          <p:spPr>
            <a:xfrm>
              <a:off x="964739" y="2157253"/>
              <a:ext cx="3741045" cy="482177"/>
            </a:xfrm>
            <a:prstGeom prst="roundRect">
              <a:avLst>
                <a:gd name="adj" fmla="val 50000"/>
              </a:avLst>
            </a:prstGeom>
            <a:gradFill flip="none" rotWithShape="1">
              <a:gsLst>
                <a:gs pos="0">
                  <a:srgbClr val="92BFB5"/>
                </a:gs>
                <a:gs pos="100000">
                  <a:srgbClr val="52A4AE"/>
                </a:gs>
              </a:gsLst>
              <a:lin ang="2700000" scaled="1"/>
              <a:tileRect/>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88" name="矩形 87"/>
            <p:cNvSpPr/>
            <p:nvPr/>
          </p:nvSpPr>
          <p:spPr>
            <a:xfrm>
              <a:off x="1094688" y="2187283"/>
              <a:ext cx="3418885" cy="707886"/>
            </a:xfrm>
            <a:prstGeom prst="rect">
              <a:avLst/>
            </a:prstGeom>
          </p:spPr>
          <p:txBody>
            <a:bodyPr wrap="none">
              <a:spAutoFit/>
            </a:bodyPr>
            <a:lstStyle/>
            <a:p>
              <a:pPr algn="ctr"/>
              <a:r>
                <a:rPr lang="zh-CN" altLang="en-US" sz="2000" b="1" spc="-60" dirty="0" smtClean="0">
                  <a:solidFill>
                    <a:schemeClr val="bg1"/>
                  </a:solidFill>
                  <a:latin typeface="微软雅黑" panose="020B0503020204020204" pitchFamily="34" charset="-122"/>
                  <a:ea typeface="微软雅黑" panose="020B0503020204020204" pitchFamily="34" charset="-122"/>
                </a:rPr>
                <a:t>打造</a:t>
              </a:r>
              <a:r>
                <a:rPr lang="zh-CN" altLang="en-US" sz="2000" b="1" spc="-60" dirty="0">
                  <a:solidFill>
                    <a:schemeClr val="bg1"/>
                  </a:solidFill>
                  <a:latin typeface="微软雅黑" panose="020B0503020204020204" pitchFamily="34" charset="-122"/>
                  <a:ea typeface="微软雅黑" panose="020B0503020204020204" pitchFamily="34" charset="-122"/>
                </a:rPr>
                <a:t>绿色安全的基础设施网络</a:t>
              </a:r>
            </a:p>
            <a:p>
              <a:pPr algn="ctr"/>
              <a:endParaRPr lang="zh-CN" altLang="en-US" sz="2000" b="1" spc="-60" dirty="0">
                <a:solidFill>
                  <a:schemeClr val="bg1"/>
                </a:solidFill>
                <a:latin typeface="微软雅黑" panose="020B0503020204020204" pitchFamily="34" charset="-122"/>
                <a:ea typeface="微软雅黑" panose="020B0503020204020204" pitchFamily="34" charset="-122"/>
              </a:endParaRPr>
            </a:p>
          </p:txBody>
        </p:sp>
      </p:grpSp>
      <p:grpSp>
        <p:nvGrpSpPr>
          <p:cNvPr id="89" name="组合 88"/>
          <p:cNvGrpSpPr/>
          <p:nvPr/>
        </p:nvGrpSpPr>
        <p:grpSpPr>
          <a:xfrm>
            <a:off x="531138" y="6204704"/>
            <a:ext cx="3741045" cy="482177"/>
            <a:chOff x="964739" y="2157253"/>
            <a:chExt cx="3741045" cy="482177"/>
          </a:xfrm>
        </p:grpSpPr>
        <p:sp>
          <p:nvSpPr>
            <p:cNvPr id="91" name="矩形: 圆角 42"/>
            <p:cNvSpPr/>
            <p:nvPr/>
          </p:nvSpPr>
          <p:spPr>
            <a:xfrm>
              <a:off x="964739" y="2157253"/>
              <a:ext cx="3741045" cy="482177"/>
            </a:xfrm>
            <a:prstGeom prst="roundRect">
              <a:avLst>
                <a:gd name="adj" fmla="val 50000"/>
              </a:avLst>
            </a:prstGeom>
            <a:gradFill flip="none" rotWithShape="1">
              <a:gsLst>
                <a:gs pos="0">
                  <a:srgbClr val="92BFB5"/>
                </a:gs>
                <a:gs pos="100000">
                  <a:srgbClr val="52A4AE"/>
                </a:gs>
              </a:gsLst>
              <a:lin ang="2700000" scaled="1"/>
              <a:tileRect/>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94" name="矩形 93"/>
            <p:cNvSpPr/>
            <p:nvPr/>
          </p:nvSpPr>
          <p:spPr>
            <a:xfrm>
              <a:off x="1094688" y="2187283"/>
              <a:ext cx="3518912" cy="400110"/>
            </a:xfrm>
            <a:prstGeom prst="rect">
              <a:avLst/>
            </a:prstGeom>
          </p:spPr>
          <p:txBody>
            <a:bodyPr wrap="non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健全坚韧稳固的城市安全</a:t>
              </a:r>
              <a:r>
                <a:rPr lang="zh-CN" altLang="en-US" sz="2000" b="1" dirty="0" smtClean="0">
                  <a:solidFill>
                    <a:schemeClr val="bg1"/>
                  </a:solidFill>
                  <a:latin typeface="微软雅黑" panose="020B0503020204020204" pitchFamily="34" charset="-122"/>
                  <a:ea typeface="微软雅黑" panose="020B0503020204020204" pitchFamily="34" charset="-122"/>
                </a:rPr>
                <a:t>体系</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5260" t="8811" r="4644" b="17975"/>
          <a:stretch/>
        </p:blipFill>
        <p:spPr>
          <a:xfrm>
            <a:off x="511176" y="3145783"/>
            <a:ext cx="6429952" cy="7399027"/>
          </a:xfrm>
          <a:prstGeom prst="rect">
            <a:avLst/>
          </a:prstGeom>
        </p:spPr>
      </p:pic>
      <p:pic>
        <p:nvPicPr>
          <p:cNvPr id="6" name="图片 5"/>
          <p:cNvPicPr>
            <a:picLocks noChangeAspect="1"/>
          </p:cNvPicPr>
          <p:nvPr/>
        </p:nvPicPr>
        <p:blipFill>
          <a:blip r:embed="rId3"/>
          <a:stretch>
            <a:fillRect/>
          </a:stretch>
        </p:blipFill>
        <p:spPr>
          <a:xfrm>
            <a:off x="4624897" y="9379530"/>
            <a:ext cx="2316231" cy="1165279"/>
          </a:xfrm>
          <a:prstGeom prst="rect">
            <a:avLst/>
          </a:prstGeom>
        </p:spPr>
      </p:pic>
      <p:sp>
        <p:nvSpPr>
          <p:cNvPr id="11" name="任意多边形 10"/>
          <p:cNvSpPr/>
          <p:nvPr/>
        </p:nvSpPr>
        <p:spPr>
          <a:xfrm>
            <a:off x="1355084" y="271011"/>
            <a:ext cx="4843154" cy="1543954"/>
          </a:xfrm>
          <a:custGeom>
            <a:avLst/>
            <a:gdLst>
              <a:gd name="connsiteX0" fmla="*/ 0 w 7810882"/>
              <a:gd name="connsiteY0" fmla="*/ 0 h 2490039"/>
              <a:gd name="connsiteX1" fmla="*/ 7810882 w 7810882"/>
              <a:gd name="connsiteY1" fmla="*/ 0 h 2490039"/>
              <a:gd name="connsiteX2" fmla="*/ 7788307 w 7810882"/>
              <a:gd name="connsiteY2" fmla="*/ 49935 h 2490039"/>
              <a:gd name="connsiteX3" fmla="*/ 3905441 w 7810882"/>
              <a:gd name="connsiteY3" fmla="*/ 2490039 h 2490039"/>
              <a:gd name="connsiteX4" fmla="*/ 22575 w 7810882"/>
              <a:gd name="connsiteY4" fmla="*/ 49935 h 2490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882" h="2490039">
                <a:moveTo>
                  <a:pt x="0" y="0"/>
                </a:moveTo>
                <a:lnTo>
                  <a:pt x="7810882" y="0"/>
                </a:lnTo>
                <a:lnTo>
                  <a:pt x="7788307" y="49935"/>
                </a:lnTo>
                <a:cubicBezTo>
                  <a:pt x="7092620" y="1493722"/>
                  <a:pt x="5615382" y="2490039"/>
                  <a:pt x="3905441" y="2490039"/>
                </a:cubicBezTo>
                <a:cubicBezTo>
                  <a:pt x="2195501" y="2490039"/>
                  <a:pt x="718262" y="1493722"/>
                  <a:pt x="22575" y="49935"/>
                </a:cubicBezTo>
                <a:close/>
              </a:path>
            </a:pathLst>
          </a:custGeom>
          <a:gradFill>
            <a:gsLst>
              <a:gs pos="0">
                <a:srgbClr val="B6D3B7">
                  <a:alpha val="0"/>
                </a:srgbClr>
              </a:gs>
              <a:gs pos="100000">
                <a:srgbClr val="77B6BF">
                  <a:alpha val="5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cs typeface="+mn-ea"/>
              <a:sym typeface="+mn-lt"/>
            </a:endParaRPr>
          </a:p>
        </p:txBody>
      </p:sp>
      <p:sp>
        <p:nvSpPr>
          <p:cNvPr id="12" name="文本框 11"/>
          <p:cNvSpPr txBox="1"/>
          <p:nvPr/>
        </p:nvSpPr>
        <p:spPr>
          <a:xfrm>
            <a:off x="1779453" y="378062"/>
            <a:ext cx="3994416" cy="1237518"/>
          </a:xfrm>
          <a:prstGeom prst="rect">
            <a:avLst/>
          </a:prstGeom>
          <a:noFill/>
        </p:spPr>
        <p:txBody>
          <a:bodyPr vert="horz" wrap="square" rtlCol="0">
            <a:spAutoFit/>
          </a:bodyPr>
          <a:lstStyle/>
          <a:p>
            <a:pPr algn="ctr"/>
            <a:r>
              <a:rPr lang="en-US" altLang="zh-CN" sz="3721" dirty="0" smtClean="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rPr>
              <a:t>07 </a:t>
            </a:r>
            <a:r>
              <a:rPr lang="zh-CN" altLang="en-US" sz="3721" dirty="0" smtClean="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rPr>
              <a:t>历史保护与</a:t>
            </a:r>
            <a:endParaRPr lang="en-US" altLang="zh-CN" sz="3721" dirty="0" smtClean="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endParaRPr>
          </a:p>
          <a:p>
            <a:pPr algn="ctr"/>
            <a:r>
              <a:rPr lang="zh-CN" altLang="en-US" sz="3721" dirty="0" smtClean="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rPr>
              <a:t>风貌塑造</a:t>
            </a:r>
            <a:endParaRPr lang="zh-CN" altLang="en-US" sz="3721" dirty="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endParaRPr>
          </a:p>
        </p:txBody>
      </p:sp>
      <p:grpSp>
        <p:nvGrpSpPr>
          <p:cNvPr id="13" name="组合 12"/>
          <p:cNvGrpSpPr/>
          <p:nvPr/>
        </p:nvGrpSpPr>
        <p:grpSpPr>
          <a:xfrm>
            <a:off x="511176" y="1922016"/>
            <a:ext cx="6305261" cy="482177"/>
            <a:chOff x="964739" y="2157253"/>
            <a:chExt cx="6305261" cy="482177"/>
          </a:xfrm>
        </p:grpSpPr>
        <p:sp>
          <p:nvSpPr>
            <p:cNvPr id="14" name="矩形: 圆角 42"/>
            <p:cNvSpPr/>
            <p:nvPr/>
          </p:nvSpPr>
          <p:spPr>
            <a:xfrm>
              <a:off x="964739" y="2157253"/>
              <a:ext cx="6305261" cy="482177"/>
            </a:xfrm>
            <a:prstGeom prst="roundRect">
              <a:avLst>
                <a:gd name="adj" fmla="val 50000"/>
              </a:avLst>
            </a:prstGeom>
            <a:gradFill flip="none" rotWithShape="1">
              <a:gsLst>
                <a:gs pos="0">
                  <a:srgbClr val="92BFB5"/>
                </a:gs>
                <a:gs pos="100000">
                  <a:srgbClr val="52A4AE"/>
                </a:gs>
              </a:gsLst>
              <a:lin ang="2700000" scaled="1"/>
              <a:tileRect/>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5" name="矩形 14"/>
            <p:cNvSpPr/>
            <p:nvPr/>
          </p:nvSpPr>
          <p:spPr>
            <a:xfrm>
              <a:off x="964739" y="2198286"/>
              <a:ext cx="5906745" cy="400110"/>
            </a:xfrm>
            <a:prstGeom prst="rect">
              <a:avLst/>
            </a:prstGeom>
          </p:spPr>
          <p:txBody>
            <a:bodyPr wrap="none">
              <a:spAutoFit/>
            </a:bodyPr>
            <a:lstStyle/>
            <a:p>
              <a:pPr algn="ctr"/>
              <a:r>
                <a:rPr lang="zh-CN" altLang="en-US" sz="2000" b="1" spc="-60" dirty="0" smtClean="0">
                  <a:solidFill>
                    <a:schemeClr val="bg1"/>
                  </a:solidFill>
                  <a:latin typeface="微软雅黑" panose="020B0503020204020204" pitchFamily="34" charset="-122"/>
                  <a:ea typeface="微软雅黑" panose="020B0503020204020204" pitchFamily="34" charset="-122"/>
                </a:rPr>
                <a:t>构建</a:t>
              </a:r>
              <a:r>
                <a:rPr lang="zh-CN" altLang="en-US" sz="2000" b="1" spc="-60" dirty="0">
                  <a:solidFill>
                    <a:schemeClr val="bg1"/>
                  </a:solidFill>
                  <a:latin typeface="微软雅黑" panose="020B0503020204020204" pitchFamily="34" charset="-122"/>
                  <a:ea typeface="微软雅黑" panose="020B0503020204020204" pitchFamily="34" charset="-122"/>
                </a:rPr>
                <a:t>“</a:t>
              </a:r>
              <a:r>
                <a:rPr lang="zh-CN" altLang="zh-CN" sz="2000" b="1" spc="-60" dirty="0">
                  <a:solidFill>
                    <a:schemeClr val="bg1"/>
                  </a:solidFill>
                  <a:latin typeface="微软雅黑" panose="020B0503020204020204" pitchFamily="34" charset="-122"/>
                  <a:ea typeface="微软雅黑" panose="020B0503020204020204" pitchFamily="34" charset="-122"/>
                </a:rPr>
                <a:t>一轴两带四区多点</a:t>
              </a:r>
              <a:r>
                <a:rPr lang="zh-CN" altLang="en-US" sz="2000" b="1" spc="-60" dirty="0">
                  <a:solidFill>
                    <a:schemeClr val="bg1"/>
                  </a:solidFill>
                  <a:latin typeface="微软雅黑" panose="020B0503020204020204" pitchFamily="34" charset="-122"/>
                  <a:ea typeface="微软雅黑" panose="020B0503020204020204" pitchFamily="34" charset="-122"/>
                </a:rPr>
                <a:t>”的历史文化保护</a:t>
              </a:r>
              <a:r>
                <a:rPr lang="zh-CN" altLang="en-US" sz="2000" b="1" spc="-60" dirty="0" smtClean="0">
                  <a:solidFill>
                    <a:schemeClr val="bg1"/>
                  </a:solidFill>
                  <a:latin typeface="微软雅黑" panose="020B0503020204020204" pitchFamily="34" charset="-122"/>
                  <a:ea typeface="微软雅黑" panose="020B0503020204020204" pitchFamily="34" charset="-122"/>
                </a:rPr>
                <a:t>空间体系</a:t>
              </a:r>
              <a:endParaRPr lang="zh-CN" altLang="en-US" sz="2000" b="1" spc="-6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文本框 69"/>
          <p:cNvSpPr txBox="1"/>
          <p:nvPr/>
        </p:nvSpPr>
        <p:spPr>
          <a:xfrm>
            <a:off x="644152" y="1186468"/>
            <a:ext cx="6110826" cy="1569660"/>
          </a:xfrm>
          <a:prstGeom prst="rect">
            <a:avLst/>
          </a:prstGeom>
        </p:spPr>
        <p:txBody>
          <a:bodyPr wrap="square">
            <a:spAutoFit/>
          </a:bodyPr>
          <a:lstStyle>
            <a:defPPr>
              <a:defRPr lang="en-US"/>
            </a:defPPr>
            <a:lvl1pPr algn="just">
              <a:lnSpc>
                <a:spcPct val="150000"/>
              </a:lnSpc>
              <a:spcAft>
                <a:spcPts val="0"/>
              </a:spcAft>
              <a:defRPr sz="1400" b="1" kern="100">
                <a:solidFill>
                  <a:srgbClr val="5EA8AF"/>
                </a:solidFill>
                <a:latin typeface="+mn-ea"/>
                <a:cs typeface="Times New Roman" panose="02020603050405020304" pitchFamily="18" charset="0"/>
              </a:defRPr>
            </a:lvl1pPr>
          </a:lstStyle>
          <a:p>
            <a:r>
              <a:rPr lang="zh-CN" altLang="en-US" sz="1600" dirty="0"/>
              <a:t>一核：</a:t>
            </a:r>
            <a:r>
              <a:rPr lang="zh-CN" altLang="en-US" sz="1600" b="0" dirty="0"/>
              <a:t>中心城区风貌核，打造康养产创基地、生态齐都、蓝宝绿</a:t>
            </a:r>
            <a:r>
              <a:rPr lang="zh-CN" altLang="en-US" sz="1600" b="0" dirty="0" smtClean="0"/>
              <a:t>城。</a:t>
            </a:r>
            <a:endParaRPr lang="zh-CN" altLang="en-US" sz="1600" b="0" dirty="0"/>
          </a:p>
          <a:p>
            <a:r>
              <a:rPr lang="zh-CN" altLang="en-US" sz="1600" dirty="0"/>
              <a:t>三带：</a:t>
            </a:r>
            <a:r>
              <a:rPr lang="zh-CN" altLang="en-US" sz="1600" b="0" dirty="0"/>
              <a:t>宝石火山休闲带、方山姜齐游憩带、乡村风光体验</a:t>
            </a:r>
            <a:r>
              <a:rPr lang="zh-CN" altLang="en-US" sz="1600" b="0" dirty="0" smtClean="0"/>
              <a:t>带。</a:t>
            </a:r>
            <a:endParaRPr lang="zh-CN" altLang="en-US" sz="1600" b="0" dirty="0"/>
          </a:p>
          <a:p>
            <a:r>
              <a:rPr lang="zh-CN" altLang="en-US" sz="1600" dirty="0"/>
              <a:t>五区：</a:t>
            </a:r>
            <a:r>
              <a:rPr lang="zh-CN" altLang="en-US" sz="1600" b="0" dirty="0"/>
              <a:t>城市生态风貌区、火山人文风貌区、姜齐文化风貌区、休闲度假风貌区、工贸景观风貌</a:t>
            </a:r>
            <a:r>
              <a:rPr lang="zh-CN" altLang="en-US" sz="1600" b="0" dirty="0" smtClean="0"/>
              <a:t>区。</a:t>
            </a:r>
            <a:endParaRPr lang="zh-CN" altLang="en-US" sz="1600" b="0" dirty="0"/>
          </a:p>
        </p:txBody>
      </p:sp>
      <p:grpSp>
        <p:nvGrpSpPr>
          <p:cNvPr id="74" name="组合 73"/>
          <p:cNvGrpSpPr/>
          <p:nvPr/>
        </p:nvGrpSpPr>
        <p:grpSpPr>
          <a:xfrm>
            <a:off x="384420" y="2915491"/>
            <a:ext cx="5898174" cy="7492928"/>
            <a:chOff x="-395008" y="954497"/>
            <a:chExt cx="7672334" cy="9746789"/>
          </a:xfrm>
        </p:grpSpPr>
        <p:grpSp>
          <p:nvGrpSpPr>
            <p:cNvPr id="75" name="组合 74"/>
            <p:cNvGrpSpPr/>
            <p:nvPr/>
          </p:nvGrpSpPr>
          <p:grpSpPr>
            <a:xfrm>
              <a:off x="-395008" y="954497"/>
              <a:ext cx="7599909" cy="9746789"/>
              <a:chOff x="7377169" y="881972"/>
              <a:chExt cx="7599909" cy="9746789"/>
            </a:xfrm>
          </p:grpSpPr>
          <p:grpSp>
            <p:nvGrpSpPr>
              <p:cNvPr id="93" name="组合 92"/>
              <p:cNvGrpSpPr/>
              <p:nvPr/>
            </p:nvGrpSpPr>
            <p:grpSpPr>
              <a:xfrm>
                <a:off x="7377169" y="881972"/>
                <a:ext cx="7599909" cy="9746789"/>
                <a:chOff x="8704527" y="4673377"/>
                <a:chExt cx="5074935" cy="6508542"/>
              </a:xfrm>
            </p:grpSpPr>
            <p:pic>
              <p:nvPicPr>
                <p:cNvPr id="102" name="图片 101" descr="地图&#10;&#10;描述已自动生成"/>
                <p:cNvPicPr>
                  <a:picLocks noChangeAspect="1"/>
                </p:cNvPicPr>
                <p:nvPr/>
              </p:nvPicPr>
              <p:blipFill rotWithShape="1">
                <a:blip r:embed="rId2" cstate="email"/>
                <a:srcRect/>
                <a:stretch>
                  <a:fillRect/>
                </a:stretch>
              </p:blipFill>
              <p:spPr>
                <a:xfrm>
                  <a:off x="8704527" y="4673377"/>
                  <a:ext cx="5074935" cy="6508542"/>
                </a:xfrm>
                <a:prstGeom prst="rect">
                  <a:avLst/>
                </a:prstGeom>
              </p:spPr>
            </p:pic>
            <p:sp>
              <p:nvSpPr>
                <p:cNvPr id="103" name="椭圆 102"/>
                <p:cNvSpPr/>
                <p:nvPr/>
              </p:nvSpPr>
              <p:spPr>
                <a:xfrm>
                  <a:off x="10290453" y="5183883"/>
                  <a:ext cx="69473" cy="69473"/>
                </a:xfrm>
                <a:prstGeom prst="ellipse">
                  <a:avLst/>
                </a:prstGeom>
                <a:solidFill>
                  <a:srgbClr val="C00000"/>
                </a:solidFill>
                <a:ln w="635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04" name="椭圆 103"/>
                <p:cNvSpPr/>
                <p:nvPr/>
              </p:nvSpPr>
              <p:spPr>
                <a:xfrm>
                  <a:off x="12305131" y="7244086"/>
                  <a:ext cx="60771" cy="60771"/>
                </a:xfrm>
                <a:prstGeom prst="ellipse">
                  <a:avLst/>
                </a:prstGeom>
                <a:solidFill>
                  <a:schemeClr val="accent1"/>
                </a:solidFill>
                <a:ln w="635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sp>
              <p:nvSpPr>
                <p:cNvPr id="105" name="椭圆 104"/>
                <p:cNvSpPr/>
                <p:nvPr/>
              </p:nvSpPr>
              <p:spPr>
                <a:xfrm>
                  <a:off x="9560322" y="7691740"/>
                  <a:ext cx="57338" cy="57338"/>
                </a:xfrm>
                <a:prstGeom prst="ellipse">
                  <a:avLst/>
                </a:prstGeom>
                <a:solidFill>
                  <a:schemeClr val="accent1"/>
                </a:solidFill>
                <a:ln w="635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06" name="椭圆 105"/>
                <p:cNvSpPr/>
                <p:nvPr/>
              </p:nvSpPr>
              <p:spPr>
                <a:xfrm>
                  <a:off x="11129676" y="8383468"/>
                  <a:ext cx="69734" cy="69734"/>
                </a:xfrm>
                <a:prstGeom prst="ellipse">
                  <a:avLst/>
                </a:prstGeom>
                <a:solidFill>
                  <a:schemeClr val="accent1"/>
                </a:solidFill>
                <a:ln w="635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07" name="椭圆 106"/>
                <p:cNvSpPr/>
                <p:nvPr/>
              </p:nvSpPr>
              <p:spPr>
                <a:xfrm flipV="1">
                  <a:off x="9403486" y="5552324"/>
                  <a:ext cx="57896" cy="57896"/>
                </a:xfrm>
                <a:prstGeom prst="ellipse">
                  <a:avLst/>
                </a:prstGeom>
                <a:solidFill>
                  <a:srgbClr val="BF9000"/>
                </a:solidFill>
                <a:ln w="635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08" name="椭圆 107"/>
                <p:cNvSpPr/>
                <p:nvPr/>
              </p:nvSpPr>
              <p:spPr>
                <a:xfrm>
                  <a:off x="9447935" y="10629046"/>
                  <a:ext cx="48073" cy="48073"/>
                </a:xfrm>
                <a:prstGeom prst="ellipse">
                  <a:avLst/>
                </a:prstGeom>
                <a:solidFill>
                  <a:srgbClr val="00B050"/>
                </a:solidFill>
                <a:ln w="635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09" name="椭圆 108"/>
                <p:cNvSpPr/>
                <p:nvPr/>
              </p:nvSpPr>
              <p:spPr>
                <a:xfrm>
                  <a:off x="10764013" y="6573768"/>
                  <a:ext cx="51428" cy="51428"/>
                </a:xfrm>
                <a:prstGeom prst="ellipse">
                  <a:avLst/>
                </a:prstGeom>
                <a:solidFill>
                  <a:srgbClr val="00B0F0"/>
                </a:solidFill>
                <a:ln w="635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10" name="椭圆 109"/>
                <p:cNvSpPr/>
                <p:nvPr/>
              </p:nvSpPr>
              <p:spPr>
                <a:xfrm>
                  <a:off x="10230239" y="6327721"/>
                  <a:ext cx="41513" cy="41513"/>
                </a:xfrm>
                <a:prstGeom prst="ellipse">
                  <a:avLst/>
                </a:prstGeom>
                <a:solidFill>
                  <a:srgbClr val="00B0F0"/>
                </a:solidFill>
                <a:ln w="635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11" name="椭圆 110"/>
                <p:cNvSpPr/>
                <p:nvPr/>
              </p:nvSpPr>
              <p:spPr>
                <a:xfrm>
                  <a:off x="11197994" y="6883038"/>
                  <a:ext cx="53898" cy="53898"/>
                </a:xfrm>
                <a:prstGeom prst="ellipse">
                  <a:avLst/>
                </a:prstGeom>
                <a:solidFill>
                  <a:srgbClr val="00B0F0"/>
                </a:solidFill>
                <a:ln w="635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12" name="矩形 111"/>
                <p:cNvSpPr/>
                <p:nvPr/>
              </p:nvSpPr>
              <p:spPr>
                <a:xfrm>
                  <a:off x="10101982" y="5237818"/>
                  <a:ext cx="857302"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中国宝石城</a:t>
                  </a:r>
                  <a:endParaRPr kumimoji="0" lang="en-US" altLang="zh-CN"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3" name="矩形 112"/>
                <p:cNvSpPr/>
                <p:nvPr/>
              </p:nvSpPr>
              <p:spPr>
                <a:xfrm>
                  <a:off x="9843101" y="5658723"/>
                  <a:ext cx="857302"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西湖公园</a:t>
                  </a:r>
                  <a:endParaRPr kumimoji="0" lang="en-US" altLang="zh-CN"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4" name="矩形 113"/>
                <p:cNvSpPr/>
                <p:nvPr/>
              </p:nvSpPr>
              <p:spPr>
                <a:xfrm>
                  <a:off x="9036077" y="5596445"/>
                  <a:ext cx="85730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中华西瓜</a:t>
                  </a:r>
                  <a:endParaRPr kumimoji="0" lang="en-US" altLang="zh-CN"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科技示范园</a:t>
                  </a:r>
                </a:p>
              </p:txBody>
            </p:sp>
            <p:sp>
              <p:nvSpPr>
                <p:cNvPr id="115" name="矩形 114"/>
                <p:cNvSpPr/>
                <p:nvPr/>
              </p:nvSpPr>
              <p:spPr>
                <a:xfrm>
                  <a:off x="10507050" y="6047130"/>
                  <a:ext cx="857302"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溎河湿地公园</a:t>
                  </a:r>
                  <a:endParaRPr kumimoji="0" lang="en-US" altLang="zh-CN"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6" name="矩形 115"/>
                <p:cNvSpPr/>
                <p:nvPr/>
              </p:nvSpPr>
              <p:spPr>
                <a:xfrm>
                  <a:off x="11969560" y="7291747"/>
                  <a:ext cx="1005403"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白浪沙滩湿地公园</a:t>
                  </a:r>
                  <a:endParaRPr kumimoji="0" lang="zh-CN" altLang="en-US" sz="8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
              <p:nvSpPr>
                <p:cNvPr id="117" name="矩形 116"/>
                <p:cNvSpPr/>
                <p:nvPr/>
              </p:nvSpPr>
              <p:spPr>
                <a:xfrm>
                  <a:off x="11370246" y="7082178"/>
                  <a:ext cx="800219"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营丘镇古城村</a:t>
                  </a:r>
                  <a:endParaRPr kumimoji="0" lang="zh-CN" altLang="en-US" sz="8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
              <p:nvSpPr>
                <p:cNvPr id="118" name="矩形 117"/>
                <p:cNvSpPr/>
                <p:nvPr/>
              </p:nvSpPr>
              <p:spPr>
                <a:xfrm>
                  <a:off x="10042970" y="6353906"/>
                  <a:ext cx="697627"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响水崖子村</a:t>
                  </a:r>
                  <a:endParaRPr kumimoji="0" lang="zh-CN" altLang="en-US" sz="8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
              <p:nvSpPr>
                <p:cNvPr id="119" name="矩形 118"/>
                <p:cNvSpPr/>
                <p:nvPr/>
              </p:nvSpPr>
              <p:spPr>
                <a:xfrm>
                  <a:off x="9632463" y="7639696"/>
                  <a:ext cx="595035"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响水崖村</a:t>
                  </a:r>
                  <a:endParaRPr kumimoji="0" lang="zh-CN" altLang="en-US" sz="8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
              <p:nvSpPr>
                <p:cNvPr id="120" name="矩形 119"/>
                <p:cNvSpPr/>
                <p:nvPr/>
              </p:nvSpPr>
              <p:spPr>
                <a:xfrm>
                  <a:off x="10493635" y="6622405"/>
                  <a:ext cx="902811"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乔官镇土埠沟村</a:t>
                  </a:r>
                  <a:endParaRPr kumimoji="0" lang="zh-CN" altLang="en-US" sz="8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
              <p:nvSpPr>
                <p:cNvPr id="121" name="矩形 120"/>
                <p:cNvSpPr/>
                <p:nvPr/>
              </p:nvSpPr>
              <p:spPr>
                <a:xfrm>
                  <a:off x="10950001" y="6978266"/>
                  <a:ext cx="595035"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庵上湖村</a:t>
                  </a:r>
                  <a:endParaRPr kumimoji="0" lang="zh-CN" altLang="en-US" sz="8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
              <p:nvSpPr>
                <p:cNvPr id="122" name="矩形 121"/>
                <p:cNvSpPr/>
                <p:nvPr/>
              </p:nvSpPr>
              <p:spPr>
                <a:xfrm>
                  <a:off x="10935701" y="8453202"/>
                  <a:ext cx="697627"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清水河</a:t>
                  </a:r>
                  <a:r>
                    <a:rPr kumimoji="0" lang="zh-CN" altLang="zh-CN"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公园</a:t>
                  </a:r>
                  <a:endParaRPr kumimoji="0" lang="zh-CN" altLang="en-US" sz="8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
              <p:nvSpPr>
                <p:cNvPr id="123" name="矩形 122"/>
                <p:cNvSpPr/>
                <p:nvPr/>
              </p:nvSpPr>
              <p:spPr>
                <a:xfrm>
                  <a:off x="10359926" y="5802235"/>
                  <a:ext cx="973659" cy="143865"/>
                </a:xfrm>
                <a:prstGeom prst="rect">
                  <a:avLst/>
                </a:prstGeom>
              </p:spPr>
              <p:txBody>
                <a:bodyPr wrap="none">
                  <a:spAutoFit/>
                </a:bodyPr>
                <a:lstStyle/>
                <a:p>
                  <a:pPr marL="0" marR="0" lvl="0" indent="448310" algn="just" defTabSz="914400" rtl="0" eaLnBrk="1" fontAlgn="auto" latinLnBrk="0" hangingPunct="1">
                    <a:lnSpc>
                      <a:spcPct val="100000"/>
                    </a:lnSpc>
                    <a:spcBef>
                      <a:spcPts val="0"/>
                    </a:spcBef>
                    <a:spcAft>
                      <a:spcPts val="0"/>
                    </a:spcAft>
                    <a:buClrTx/>
                    <a:buSzTx/>
                    <a:buFontTx/>
                    <a:buNone/>
                    <a:defRPr/>
                  </a:pPr>
                  <a:r>
                    <a:rPr kumimoji="0" lang="zh-CN" altLang="zh-CN"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首阳山旅游度假区</a:t>
                  </a:r>
                  <a:endParaRPr kumimoji="0" lang="en-US" altLang="zh-CN"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4" name="矩形 123"/>
                <p:cNvSpPr/>
                <p:nvPr/>
              </p:nvSpPr>
              <p:spPr>
                <a:xfrm>
                  <a:off x="9476153" y="10117242"/>
                  <a:ext cx="697627"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仙月湖景区</a:t>
                  </a:r>
                  <a:endParaRPr kumimoji="0" lang="zh-CN" altLang="en-US" sz="8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
              <p:nvSpPr>
                <p:cNvPr id="125" name="矩形 124"/>
                <p:cNvSpPr/>
                <p:nvPr/>
              </p:nvSpPr>
              <p:spPr>
                <a:xfrm>
                  <a:off x="8789068" y="10045169"/>
                  <a:ext cx="687085" cy="1438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小白塔民俗文化村</a:t>
                  </a:r>
                  <a:endParaRPr kumimoji="0" lang="zh-CN" altLang="en-US" sz="8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
              <p:nvSpPr>
                <p:cNvPr id="126" name="矩形 125"/>
                <p:cNvSpPr/>
                <p:nvPr/>
              </p:nvSpPr>
              <p:spPr>
                <a:xfrm>
                  <a:off x="9262804" y="10663044"/>
                  <a:ext cx="595035"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南山农场</a:t>
                  </a:r>
                  <a:endParaRPr kumimoji="0" lang="zh-CN" altLang="en-US" sz="8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
              <p:nvSpPr>
                <p:cNvPr id="127" name="矩形 126"/>
                <p:cNvSpPr/>
                <p:nvPr/>
              </p:nvSpPr>
              <p:spPr>
                <a:xfrm>
                  <a:off x="9617660" y="7082219"/>
                  <a:ext cx="857302" cy="1438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火山地质公园</a:t>
                  </a:r>
                  <a:endParaRPr kumimoji="0" lang="en-US" altLang="zh-CN" sz="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8" name="椭圆 127"/>
                <p:cNvSpPr/>
                <p:nvPr/>
              </p:nvSpPr>
              <p:spPr>
                <a:xfrm>
                  <a:off x="9801411" y="7026698"/>
                  <a:ext cx="69473" cy="69473"/>
                </a:xfrm>
                <a:prstGeom prst="ellipse">
                  <a:avLst/>
                </a:prstGeom>
                <a:solidFill>
                  <a:srgbClr val="C00000"/>
                </a:solidFill>
                <a:ln w="635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94" name="椭圆 93"/>
              <p:cNvSpPr/>
              <p:nvPr/>
            </p:nvSpPr>
            <p:spPr>
              <a:xfrm>
                <a:off x="11886108" y="4541040"/>
                <a:ext cx="80714" cy="80714"/>
              </a:xfrm>
              <a:prstGeom prst="ellipse">
                <a:avLst/>
              </a:prstGeom>
              <a:solidFill>
                <a:srgbClr val="00B0F0"/>
              </a:solidFill>
              <a:ln w="635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95" name="椭圆 94"/>
              <p:cNvSpPr/>
              <p:nvPr/>
            </p:nvSpPr>
            <p:spPr>
              <a:xfrm>
                <a:off x="8045681" y="8834993"/>
                <a:ext cx="80714" cy="80714"/>
              </a:xfrm>
              <a:prstGeom prst="ellipse">
                <a:avLst/>
              </a:prstGeom>
              <a:solidFill>
                <a:srgbClr val="00B0F0"/>
              </a:solidFill>
              <a:ln w="635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96" name="椭圆 95"/>
              <p:cNvSpPr/>
              <p:nvPr/>
            </p:nvSpPr>
            <p:spPr>
              <a:xfrm>
                <a:off x="9324085" y="2299679"/>
                <a:ext cx="91007" cy="91007"/>
              </a:xfrm>
              <a:prstGeom prst="ellipse">
                <a:avLst/>
              </a:prstGeom>
              <a:solidFill>
                <a:schemeClr val="accent1"/>
              </a:solidFill>
              <a:ln w="635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sp>
            <p:nvSpPr>
              <p:cNvPr id="97" name="椭圆 96"/>
              <p:cNvSpPr/>
              <p:nvPr/>
            </p:nvSpPr>
            <p:spPr>
              <a:xfrm>
                <a:off x="10380758" y="2883145"/>
                <a:ext cx="91007" cy="91007"/>
              </a:xfrm>
              <a:prstGeom prst="ellipse">
                <a:avLst/>
              </a:prstGeom>
              <a:solidFill>
                <a:schemeClr val="accent1"/>
              </a:solidFill>
              <a:ln w="635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sp>
            <p:nvSpPr>
              <p:cNvPr id="98" name="椭圆 97"/>
              <p:cNvSpPr/>
              <p:nvPr/>
            </p:nvSpPr>
            <p:spPr>
              <a:xfrm>
                <a:off x="10275062" y="2660585"/>
                <a:ext cx="91007" cy="91007"/>
              </a:xfrm>
              <a:prstGeom prst="ellipse">
                <a:avLst/>
              </a:prstGeom>
              <a:solidFill>
                <a:schemeClr val="accent1"/>
              </a:solidFill>
              <a:ln w="635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pitchFamily="34" charset="-122"/>
                  <a:cs typeface="+mn-cs"/>
                </a:endParaRPr>
              </a:p>
            </p:txBody>
          </p:sp>
          <p:sp>
            <p:nvSpPr>
              <p:cNvPr id="99" name="任意多边形: 形状 92"/>
              <p:cNvSpPr/>
              <p:nvPr/>
            </p:nvSpPr>
            <p:spPr>
              <a:xfrm>
                <a:off x="8467856" y="1739900"/>
                <a:ext cx="1374643" cy="8497047"/>
              </a:xfrm>
              <a:custGeom>
                <a:avLst/>
                <a:gdLst>
                  <a:gd name="connsiteX0" fmla="*/ 1320800 w 1371600"/>
                  <a:gd name="connsiteY0" fmla="*/ 0 h 8026400"/>
                  <a:gd name="connsiteX1" fmla="*/ 1371600 w 1371600"/>
                  <a:gd name="connsiteY1" fmla="*/ 50800 h 8026400"/>
                  <a:gd name="connsiteX2" fmla="*/ 838200 w 1371600"/>
                  <a:gd name="connsiteY2" fmla="*/ 660400 h 8026400"/>
                  <a:gd name="connsiteX3" fmla="*/ 63500 w 1371600"/>
                  <a:gd name="connsiteY3" fmla="*/ 685800 h 8026400"/>
                  <a:gd name="connsiteX4" fmla="*/ 1181100 w 1371600"/>
                  <a:gd name="connsiteY4" fmla="*/ 1854200 h 8026400"/>
                  <a:gd name="connsiteX5" fmla="*/ 1206500 w 1371600"/>
                  <a:gd name="connsiteY5" fmla="*/ 2679700 h 8026400"/>
                  <a:gd name="connsiteX6" fmla="*/ 241300 w 1371600"/>
                  <a:gd name="connsiteY6" fmla="*/ 3759200 h 8026400"/>
                  <a:gd name="connsiteX7" fmla="*/ 812800 w 1371600"/>
                  <a:gd name="connsiteY7" fmla="*/ 6261100 h 8026400"/>
                  <a:gd name="connsiteX8" fmla="*/ 165100 w 1371600"/>
                  <a:gd name="connsiteY8" fmla="*/ 7289800 h 8026400"/>
                  <a:gd name="connsiteX9" fmla="*/ 0 w 1371600"/>
                  <a:gd name="connsiteY9" fmla="*/ 7518400 h 8026400"/>
                  <a:gd name="connsiteX10" fmla="*/ 0 w 1371600"/>
                  <a:gd name="connsiteY10" fmla="*/ 8026400 h 8026400"/>
                  <a:gd name="connsiteX0-1" fmla="*/ 1320800 w 1371600"/>
                  <a:gd name="connsiteY0-2" fmla="*/ 0 h 8026400"/>
                  <a:gd name="connsiteX1-3" fmla="*/ 1371600 w 1371600"/>
                  <a:gd name="connsiteY1-4" fmla="*/ 50800 h 8026400"/>
                  <a:gd name="connsiteX2-5" fmla="*/ 838200 w 1371600"/>
                  <a:gd name="connsiteY2-6" fmla="*/ 660400 h 8026400"/>
                  <a:gd name="connsiteX3-7" fmla="*/ 63500 w 1371600"/>
                  <a:gd name="connsiteY3-8" fmla="*/ 685800 h 8026400"/>
                  <a:gd name="connsiteX4-9" fmla="*/ 1181100 w 1371600"/>
                  <a:gd name="connsiteY4-10" fmla="*/ 1854200 h 8026400"/>
                  <a:gd name="connsiteX5-11" fmla="*/ 1206500 w 1371600"/>
                  <a:gd name="connsiteY5-12" fmla="*/ 2679700 h 8026400"/>
                  <a:gd name="connsiteX6-13" fmla="*/ 241300 w 1371600"/>
                  <a:gd name="connsiteY6-14" fmla="*/ 3759200 h 8026400"/>
                  <a:gd name="connsiteX7-15" fmla="*/ 812800 w 1371600"/>
                  <a:gd name="connsiteY7-16" fmla="*/ 6261100 h 8026400"/>
                  <a:gd name="connsiteX8-17" fmla="*/ 165100 w 1371600"/>
                  <a:gd name="connsiteY8-18" fmla="*/ 7289800 h 8026400"/>
                  <a:gd name="connsiteX9-19" fmla="*/ 0 w 1371600"/>
                  <a:gd name="connsiteY9-20" fmla="*/ 7518400 h 8026400"/>
                  <a:gd name="connsiteX10-21" fmla="*/ 0 w 1371600"/>
                  <a:gd name="connsiteY10-22" fmla="*/ 8026400 h 8026400"/>
                  <a:gd name="connsiteX0-23" fmla="*/ 1320800 w 1371600"/>
                  <a:gd name="connsiteY0-24" fmla="*/ 0 h 8026400"/>
                  <a:gd name="connsiteX1-25" fmla="*/ 1371600 w 1371600"/>
                  <a:gd name="connsiteY1-26" fmla="*/ 50800 h 8026400"/>
                  <a:gd name="connsiteX2-27" fmla="*/ 838200 w 1371600"/>
                  <a:gd name="connsiteY2-28" fmla="*/ 660400 h 8026400"/>
                  <a:gd name="connsiteX3-29" fmla="*/ 63500 w 1371600"/>
                  <a:gd name="connsiteY3-30" fmla="*/ 685800 h 8026400"/>
                  <a:gd name="connsiteX4-31" fmla="*/ 1181100 w 1371600"/>
                  <a:gd name="connsiteY4-32" fmla="*/ 1854200 h 8026400"/>
                  <a:gd name="connsiteX5-33" fmla="*/ 1206500 w 1371600"/>
                  <a:gd name="connsiteY5-34" fmla="*/ 2679700 h 8026400"/>
                  <a:gd name="connsiteX6-35" fmla="*/ 241300 w 1371600"/>
                  <a:gd name="connsiteY6-36" fmla="*/ 3759200 h 8026400"/>
                  <a:gd name="connsiteX7-37" fmla="*/ 812800 w 1371600"/>
                  <a:gd name="connsiteY7-38" fmla="*/ 6261100 h 8026400"/>
                  <a:gd name="connsiteX8-39" fmla="*/ 165100 w 1371600"/>
                  <a:gd name="connsiteY8-40" fmla="*/ 7289800 h 8026400"/>
                  <a:gd name="connsiteX9-41" fmla="*/ 0 w 1371600"/>
                  <a:gd name="connsiteY9-42" fmla="*/ 7518400 h 8026400"/>
                  <a:gd name="connsiteX10-43" fmla="*/ 0 w 1371600"/>
                  <a:gd name="connsiteY10-44" fmla="*/ 8026400 h 8026400"/>
                  <a:gd name="connsiteX0-45" fmla="*/ 1320800 w 1371600"/>
                  <a:gd name="connsiteY0-46" fmla="*/ 0 h 8026400"/>
                  <a:gd name="connsiteX1-47" fmla="*/ 1371600 w 1371600"/>
                  <a:gd name="connsiteY1-48" fmla="*/ 50800 h 8026400"/>
                  <a:gd name="connsiteX2-49" fmla="*/ 838200 w 1371600"/>
                  <a:gd name="connsiteY2-50" fmla="*/ 660400 h 8026400"/>
                  <a:gd name="connsiteX3-51" fmla="*/ 63500 w 1371600"/>
                  <a:gd name="connsiteY3-52" fmla="*/ 685800 h 8026400"/>
                  <a:gd name="connsiteX4-53" fmla="*/ 1181100 w 1371600"/>
                  <a:gd name="connsiteY4-54" fmla="*/ 1854200 h 8026400"/>
                  <a:gd name="connsiteX5-55" fmla="*/ 1206500 w 1371600"/>
                  <a:gd name="connsiteY5-56" fmla="*/ 2679700 h 8026400"/>
                  <a:gd name="connsiteX6-57" fmla="*/ 241300 w 1371600"/>
                  <a:gd name="connsiteY6-58" fmla="*/ 3759200 h 8026400"/>
                  <a:gd name="connsiteX7-59" fmla="*/ 812800 w 1371600"/>
                  <a:gd name="connsiteY7-60" fmla="*/ 6261100 h 8026400"/>
                  <a:gd name="connsiteX8-61" fmla="*/ 165100 w 1371600"/>
                  <a:gd name="connsiteY8-62" fmla="*/ 7289800 h 8026400"/>
                  <a:gd name="connsiteX9-63" fmla="*/ 0 w 1371600"/>
                  <a:gd name="connsiteY9-64" fmla="*/ 7518400 h 8026400"/>
                  <a:gd name="connsiteX10-65" fmla="*/ 0 w 1371600"/>
                  <a:gd name="connsiteY10-66" fmla="*/ 8026400 h 8026400"/>
                  <a:gd name="connsiteX0-67" fmla="*/ 1320800 w 1371600"/>
                  <a:gd name="connsiteY0-68" fmla="*/ 0 h 8026400"/>
                  <a:gd name="connsiteX1-69" fmla="*/ 1371600 w 1371600"/>
                  <a:gd name="connsiteY1-70" fmla="*/ 50800 h 8026400"/>
                  <a:gd name="connsiteX2-71" fmla="*/ 838200 w 1371600"/>
                  <a:gd name="connsiteY2-72" fmla="*/ 660400 h 8026400"/>
                  <a:gd name="connsiteX3-73" fmla="*/ 63500 w 1371600"/>
                  <a:gd name="connsiteY3-74" fmla="*/ 685800 h 8026400"/>
                  <a:gd name="connsiteX4-75" fmla="*/ 1181100 w 1371600"/>
                  <a:gd name="connsiteY4-76" fmla="*/ 1854200 h 8026400"/>
                  <a:gd name="connsiteX5-77" fmla="*/ 1206500 w 1371600"/>
                  <a:gd name="connsiteY5-78" fmla="*/ 2679700 h 8026400"/>
                  <a:gd name="connsiteX6-79" fmla="*/ 241300 w 1371600"/>
                  <a:gd name="connsiteY6-80" fmla="*/ 3759200 h 8026400"/>
                  <a:gd name="connsiteX7-81" fmla="*/ 812800 w 1371600"/>
                  <a:gd name="connsiteY7-82" fmla="*/ 6261100 h 8026400"/>
                  <a:gd name="connsiteX8-83" fmla="*/ 165100 w 1371600"/>
                  <a:gd name="connsiteY8-84" fmla="*/ 7289800 h 8026400"/>
                  <a:gd name="connsiteX9-85" fmla="*/ 0 w 1371600"/>
                  <a:gd name="connsiteY9-86" fmla="*/ 7518400 h 8026400"/>
                  <a:gd name="connsiteX10-87" fmla="*/ 0 w 1371600"/>
                  <a:gd name="connsiteY10-88" fmla="*/ 8026400 h 8026400"/>
                  <a:gd name="connsiteX0-89" fmla="*/ 1320800 w 1371600"/>
                  <a:gd name="connsiteY0-90" fmla="*/ 0 h 8026400"/>
                  <a:gd name="connsiteX1-91" fmla="*/ 1371600 w 1371600"/>
                  <a:gd name="connsiteY1-92" fmla="*/ 50800 h 8026400"/>
                  <a:gd name="connsiteX2-93" fmla="*/ 838200 w 1371600"/>
                  <a:gd name="connsiteY2-94" fmla="*/ 660400 h 8026400"/>
                  <a:gd name="connsiteX3-95" fmla="*/ 63500 w 1371600"/>
                  <a:gd name="connsiteY3-96" fmla="*/ 685800 h 8026400"/>
                  <a:gd name="connsiteX4-97" fmla="*/ 1181100 w 1371600"/>
                  <a:gd name="connsiteY4-98" fmla="*/ 1854200 h 8026400"/>
                  <a:gd name="connsiteX5-99" fmla="*/ 1206500 w 1371600"/>
                  <a:gd name="connsiteY5-100" fmla="*/ 2679700 h 8026400"/>
                  <a:gd name="connsiteX6-101" fmla="*/ 241300 w 1371600"/>
                  <a:gd name="connsiteY6-102" fmla="*/ 3759200 h 8026400"/>
                  <a:gd name="connsiteX7-103" fmla="*/ 812800 w 1371600"/>
                  <a:gd name="connsiteY7-104" fmla="*/ 6261100 h 8026400"/>
                  <a:gd name="connsiteX8-105" fmla="*/ 165100 w 1371600"/>
                  <a:gd name="connsiteY8-106" fmla="*/ 7289800 h 8026400"/>
                  <a:gd name="connsiteX9-107" fmla="*/ 0 w 1371600"/>
                  <a:gd name="connsiteY9-108" fmla="*/ 7518400 h 8026400"/>
                  <a:gd name="connsiteX10-109" fmla="*/ 0 w 1371600"/>
                  <a:gd name="connsiteY10-110" fmla="*/ 8026400 h 8026400"/>
                  <a:gd name="connsiteX0-111" fmla="*/ 1320800 w 1371600"/>
                  <a:gd name="connsiteY0-112" fmla="*/ 0 h 8026400"/>
                  <a:gd name="connsiteX1-113" fmla="*/ 1371600 w 1371600"/>
                  <a:gd name="connsiteY1-114" fmla="*/ 50800 h 8026400"/>
                  <a:gd name="connsiteX2-115" fmla="*/ 838200 w 1371600"/>
                  <a:gd name="connsiteY2-116" fmla="*/ 660400 h 8026400"/>
                  <a:gd name="connsiteX3-117" fmla="*/ 63500 w 1371600"/>
                  <a:gd name="connsiteY3-118" fmla="*/ 685800 h 8026400"/>
                  <a:gd name="connsiteX4-119" fmla="*/ 1181100 w 1371600"/>
                  <a:gd name="connsiteY4-120" fmla="*/ 1854200 h 8026400"/>
                  <a:gd name="connsiteX5-121" fmla="*/ 1206500 w 1371600"/>
                  <a:gd name="connsiteY5-122" fmla="*/ 2679700 h 8026400"/>
                  <a:gd name="connsiteX6-123" fmla="*/ 241300 w 1371600"/>
                  <a:gd name="connsiteY6-124" fmla="*/ 3759200 h 8026400"/>
                  <a:gd name="connsiteX7-125" fmla="*/ 812800 w 1371600"/>
                  <a:gd name="connsiteY7-126" fmla="*/ 6261100 h 8026400"/>
                  <a:gd name="connsiteX8-127" fmla="*/ 165100 w 1371600"/>
                  <a:gd name="connsiteY8-128" fmla="*/ 7289800 h 8026400"/>
                  <a:gd name="connsiteX9-129" fmla="*/ 0 w 1371600"/>
                  <a:gd name="connsiteY9-130" fmla="*/ 7518400 h 8026400"/>
                  <a:gd name="connsiteX10-131" fmla="*/ 0 w 1371600"/>
                  <a:gd name="connsiteY10-132" fmla="*/ 8026400 h 8026400"/>
                  <a:gd name="connsiteX0-133" fmla="*/ 1320800 w 1371600"/>
                  <a:gd name="connsiteY0-134" fmla="*/ 0 h 8026400"/>
                  <a:gd name="connsiteX1-135" fmla="*/ 1371600 w 1371600"/>
                  <a:gd name="connsiteY1-136" fmla="*/ 50800 h 8026400"/>
                  <a:gd name="connsiteX2-137" fmla="*/ 838200 w 1371600"/>
                  <a:gd name="connsiteY2-138" fmla="*/ 660400 h 8026400"/>
                  <a:gd name="connsiteX3-139" fmla="*/ 63500 w 1371600"/>
                  <a:gd name="connsiteY3-140" fmla="*/ 685800 h 8026400"/>
                  <a:gd name="connsiteX4-141" fmla="*/ 1181100 w 1371600"/>
                  <a:gd name="connsiteY4-142" fmla="*/ 1854200 h 8026400"/>
                  <a:gd name="connsiteX5-143" fmla="*/ 1206500 w 1371600"/>
                  <a:gd name="connsiteY5-144" fmla="*/ 2679700 h 8026400"/>
                  <a:gd name="connsiteX6-145" fmla="*/ 241300 w 1371600"/>
                  <a:gd name="connsiteY6-146" fmla="*/ 3759200 h 8026400"/>
                  <a:gd name="connsiteX7-147" fmla="*/ 812800 w 1371600"/>
                  <a:gd name="connsiteY7-148" fmla="*/ 6261100 h 8026400"/>
                  <a:gd name="connsiteX8-149" fmla="*/ 165100 w 1371600"/>
                  <a:gd name="connsiteY8-150" fmla="*/ 7289800 h 8026400"/>
                  <a:gd name="connsiteX9-151" fmla="*/ 0 w 1371600"/>
                  <a:gd name="connsiteY9-152" fmla="*/ 7518400 h 8026400"/>
                  <a:gd name="connsiteX10-153" fmla="*/ 0 w 1371600"/>
                  <a:gd name="connsiteY10-154" fmla="*/ 8026400 h 8026400"/>
                  <a:gd name="connsiteX0-155" fmla="*/ 1345259 w 1396059"/>
                  <a:gd name="connsiteY0-156" fmla="*/ 0 h 8026400"/>
                  <a:gd name="connsiteX1-157" fmla="*/ 1396059 w 1396059"/>
                  <a:gd name="connsiteY1-158" fmla="*/ 50800 h 8026400"/>
                  <a:gd name="connsiteX2-159" fmla="*/ 862659 w 1396059"/>
                  <a:gd name="connsiteY2-160" fmla="*/ 660400 h 8026400"/>
                  <a:gd name="connsiteX3-161" fmla="*/ 87959 w 1396059"/>
                  <a:gd name="connsiteY3-162" fmla="*/ 685800 h 8026400"/>
                  <a:gd name="connsiteX4-163" fmla="*/ 1205559 w 1396059"/>
                  <a:gd name="connsiteY4-164" fmla="*/ 1854200 h 8026400"/>
                  <a:gd name="connsiteX5-165" fmla="*/ 1230959 w 1396059"/>
                  <a:gd name="connsiteY5-166" fmla="*/ 2679700 h 8026400"/>
                  <a:gd name="connsiteX6-167" fmla="*/ 265759 w 1396059"/>
                  <a:gd name="connsiteY6-168" fmla="*/ 3759200 h 8026400"/>
                  <a:gd name="connsiteX7-169" fmla="*/ 837259 w 1396059"/>
                  <a:gd name="connsiteY7-170" fmla="*/ 6261100 h 8026400"/>
                  <a:gd name="connsiteX8-171" fmla="*/ 189559 w 1396059"/>
                  <a:gd name="connsiteY8-172" fmla="*/ 7289800 h 8026400"/>
                  <a:gd name="connsiteX9-173" fmla="*/ 24459 w 1396059"/>
                  <a:gd name="connsiteY9-174" fmla="*/ 7518400 h 8026400"/>
                  <a:gd name="connsiteX10-175" fmla="*/ 24459 w 1396059"/>
                  <a:gd name="connsiteY10-176" fmla="*/ 8026400 h 8026400"/>
                  <a:gd name="connsiteX0-177" fmla="*/ 1323843 w 1374643"/>
                  <a:gd name="connsiteY0-178" fmla="*/ 0 h 8497047"/>
                  <a:gd name="connsiteX1-179" fmla="*/ 1374643 w 1374643"/>
                  <a:gd name="connsiteY1-180" fmla="*/ 50800 h 8497047"/>
                  <a:gd name="connsiteX2-181" fmla="*/ 841243 w 1374643"/>
                  <a:gd name="connsiteY2-182" fmla="*/ 660400 h 8497047"/>
                  <a:gd name="connsiteX3-183" fmla="*/ 66543 w 1374643"/>
                  <a:gd name="connsiteY3-184" fmla="*/ 685800 h 8497047"/>
                  <a:gd name="connsiteX4-185" fmla="*/ 1184143 w 1374643"/>
                  <a:gd name="connsiteY4-186" fmla="*/ 1854200 h 8497047"/>
                  <a:gd name="connsiteX5-187" fmla="*/ 1209543 w 1374643"/>
                  <a:gd name="connsiteY5-188" fmla="*/ 2679700 h 8497047"/>
                  <a:gd name="connsiteX6-189" fmla="*/ 244343 w 1374643"/>
                  <a:gd name="connsiteY6-190" fmla="*/ 3759200 h 8497047"/>
                  <a:gd name="connsiteX7-191" fmla="*/ 815843 w 1374643"/>
                  <a:gd name="connsiteY7-192" fmla="*/ 6261100 h 8497047"/>
                  <a:gd name="connsiteX8-193" fmla="*/ 168143 w 1374643"/>
                  <a:gd name="connsiteY8-194" fmla="*/ 7289800 h 8497047"/>
                  <a:gd name="connsiteX9-195" fmla="*/ 3043 w 1374643"/>
                  <a:gd name="connsiteY9-196" fmla="*/ 7518400 h 8497047"/>
                  <a:gd name="connsiteX10-197" fmla="*/ 56831 w 1374643"/>
                  <a:gd name="connsiteY10-198" fmla="*/ 8497047 h 84970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374643" h="8497047">
                    <a:moveTo>
                      <a:pt x="1323843" y="0"/>
                    </a:moveTo>
                    <a:lnTo>
                      <a:pt x="1374643" y="50800"/>
                    </a:lnTo>
                    <a:cubicBezTo>
                      <a:pt x="1294210" y="160867"/>
                      <a:pt x="1059260" y="554567"/>
                      <a:pt x="841243" y="660400"/>
                    </a:cubicBezTo>
                    <a:cubicBezTo>
                      <a:pt x="623226" y="766233"/>
                      <a:pt x="9393" y="486833"/>
                      <a:pt x="66543" y="685800"/>
                    </a:cubicBezTo>
                    <a:cubicBezTo>
                      <a:pt x="123693" y="884767"/>
                      <a:pt x="1175676" y="1579033"/>
                      <a:pt x="1184143" y="1854200"/>
                    </a:cubicBezTo>
                    <a:lnTo>
                      <a:pt x="1209543" y="2679700"/>
                    </a:lnTo>
                    <a:cubicBezTo>
                      <a:pt x="1052910" y="2997200"/>
                      <a:pt x="53843" y="2925233"/>
                      <a:pt x="244343" y="3759200"/>
                    </a:cubicBezTo>
                    <a:lnTo>
                      <a:pt x="815843" y="6261100"/>
                    </a:lnTo>
                    <a:cubicBezTo>
                      <a:pt x="803143" y="6849533"/>
                      <a:pt x="223176" y="7213600"/>
                      <a:pt x="168143" y="7289800"/>
                    </a:cubicBezTo>
                    <a:cubicBezTo>
                      <a:pt x="113110" y="7366000"/>
                      <a:pt x="21595" y="7317192"/>
                      <a:pt x="3043" y="7518400"/>
                    </a:cubicBezTo>
                    <a:cubicBezTo>
                      <a:pt x="-15509" y="7719608"/>
                      <a:pt x="56831" y="8327714"/>
                      <a:pt x="56831" y="8497047"/>
                    </a:cubicBezTo>
                  </a:path>
                </a:pathLst>
              </a:custGeom>
              <a:noFill/>
              <a:ln w="76200">
                <a:solidFill>
                  <a:schemeClr val="accent1">
                    <a:shade val="50000"/>
                    <a:alpha val="70000"/>
                  </a:schemeClr>
                </a:solidFill>
                <a:prstDash val="sysDash"/>
                <a:headEnd type="arrow"/>
                <a:tailEnd type="arrow"/>
              </a:ln>
              <a:effectLst>
                <a:glow rad="2540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00" name="任意多边形: 形状 93"/>
              <p:cNvSpPr/>
              <p:nvPr/>
            </p:nvSpPr>
            <p:spPr>
              <a:xfrm>
                <a:off x="9704574" y="1613647"/>
                <a:ext cx="4276164" cy="3899647"/>
              </a:xfrm>
              <a:custGeom>
                <a:avLst/>
                <a:gdLst>
                  <a:gd name="connsiteX0" fmla="*/ 0 w 4276164"/>
                  <a:gd name="connsiteY0" fmla="*/ 0 h 3899647"/>
                  <a:gd name="connsiteX1" fmla="*/ 618564 w 4276164"/>
                  <a:gd name="connsiteY1" fmla="*/ 1062318 h 3899647"/>
                  <a:gd name="connsiteX2" fmla="*/ 658906 w 4276164"/>
                  <a:gd name="connsiteY2" fmla="*/ 1438835 h 3899647"/>
                  <a:gd name="connsiteX3" fmla="*/ 726141 w 4276164"/>
                  <a:gd name="connsiteY3" fmla="*/ 2178424 h 3899647"/>
                  <a:gd name="connsiteX4" fmla="*/ 2030506 w 4276164"/>
                  <a:gd name="connsiteY4" fmla="*/ 2837329 h 3899647"/>
                  <a:gd name="connsiteX5" fmla="*/ 3240741 w 4276164"/>
                  <a:gd name="connsiteY5" fmla="*/ 3254188 h 3899647"/>
                  <a:gd name="connsiteX6" fmla="*/ 4276164 w 4276164"/>
                  <a:gd name="connsiteY6" fmla="*/ 3899647 h 3899647"/>
                  <a:gd name="connsiteX0-1" fmla="*/ 0 w 4276164"/>
                  <a:gd name="connsiteY0-2" fmla="*/ 0 h 3899647"/>
                  <a:gd name="connsiteX1-3" fmla="*/ 618564 w 4276164"/>
                  <a:gd name="connsiteY1-4" fmla="*/ 1062318 h 3899647"/>
                  <a:gd name="connsiteX2-5" fmla="*/ 658906 w 4276164"/>
                  <a:gd name="connsiteY2-6" fmla="*/ 1438835 h 3899647"/>
                  <a:gd name="connsiteX3-7" fmla="*/ 726141 w 4276164"/>
                  <a:gd name="connsiteY3-8" fmla="*/ 2178424 h 3899647"/>
                  <a:gd name="connsiteX4-9" fmla="*/ 2030506 w 4276164"/>
                  <a:gd name="connsiteY4-10" fmla="*/ 2837329 h 3899647"/>
                  <a:gd name="connsiteX5-11" fmla="*/ 3240741 w 4276164"/>
                  <a:gd name="connsiteY5-12" fmla="*/ 3254188 h 3899647"/>
                  <a:gd name="connsiteX6-13" fmla="*/ 4276164 w 4276164"/>
                  <a:gd name="connsiteY6-14" fmla="*/ 3899647 h 3899647"/>
                  <a:gd name="connsiteX0-15" fmla="*/ 0 w 4276164"/>
                  <a:gd name="connsiteY0-16" fmla="*/ 0 h 3899647"/>
                  <a:gd name="connsiteX1-17" fmla="*/ 618564 w 4276164"/>
                  <a:gd name="connsiteY1-18" fmla="*/ 1062318 h 3899647"/>
                  <a:gd name="connsiteX2-19" fmla="*/ 658906 w 4276164"/>
                  <a:gd name="connsiteY2-20" fmla="*/ 1438835 h 3899647"/>
                  <a:gd name="connsiteX3-21" fmla="*/ 726141 w 4276164"/>
                  <a:gd name="connsiteY3-22" fmla="*/ 2178424 h 3899647"/>
                  <a:gd name="connsiteX4-23" fmla="*/ 2030506 w 4276164"/>
                  <a:gd name="connsiteY4-24" fmla="*/ 2837329 h 3899647"/>
                  <a:gd name="connsiteX5-25" fmla="*/ 3240741 w 4276164"/>
                  <a:gd name="connsiteY5-26" fmla="*/ 3254188 h 3899647"/>
                  <a:gd name="connsiteX6-27" fmla="*/ 4276164 w 4276164"/>
                  <a:gd name="connsiteY6-28" fmla="*/ 3899647 h 3899647"/>
                  <a:gd name="connsiteX0-29" fmla="*/ 0 w 4276164"/>
                  <a:gd name="connsiteY0-30" fmla="*/ 0 h 3899647"/>
                  <a:gd name="connsiteX1-31" fmla="*/ 618564 w 4276164"/>
                  <a:gd name="connsiteY1-32" fmla="*/ 1062318 h 3899647"/>
                  <a:gd name="connsiteX2-33" fmla="*/ 658906 w 4276164"/>
                  <a:gd name="connsiteY2-34" fmla="*/ 1438835 h 3899647"/>
                  <a:gd name="connsiteX3-35" fmla="*/ 726141 w 4276164"/>
                  <a:gd name="connsiteY3-36" fmla="*/ 2178424 h 3899647"/>
                  <a:gd name="connsiteX4-37" fmla="*/ 2030506 w 4276164"/>
                  <a:gd name="connsiteY4-38" fmla="*/ 2837329 h 3899647"/>
                  <a:gd name="connsiteX5-39" fmla="*/ 3240741 w 4276164"/>
                  <a:gd name="connsiteY5-40" fmla="*/ 3254188 h 3899647"/>
                  <a:gd name="connsiteX6-41" fmla="*/ 4276164 w 4276164"/>
                  <a:gd name="connsiteY6-42" fmla="*/ 3899647 h 3899647"/>
                  <a:gd name="connsiteX0-43" fmla="*/ 0 w 4276164"/>
                  <a:gd name="connsiteY0-44" fmla="*/ 0 h 3899647"/>
                  <a:gd name="connsiteX1-45" fmla="*/ 618564 w 4276164"/>
                  <a:gd name="connsiteY1-46" fmla="*/ 1062318 h 3899647"/>
                  <a:gd name="connsiteX2-47" fmla="*/ 658906 w 4276164"/>
                  <a:gd name="connsiteY2-48" fmla="*/ 1438835 h 3899647"/>
                  <a:gd name="connsiteX3-49" fmla="*/ 726141 w 4276164"/>
                  <a:gd name="connsiteY3-50" fmla="*/ 2178424 h 3899647"/>
                  <a:gd name="connsiteX4-51" fmla="*/ 2030506 w 4276164"/>
                  <a:gd name="connsiteY4-52" fmla="*/ 2837329 h 3899647"/>
                  <a:gd name="connsiteX5-53" fmla="*/ 3240741 w 4276164"/>
                  <a:gd name="connsiteY5-54" fmla="*/ 3254188 h 3899647"/>
                  <a:gd name="connsiteX6-55" fmla="*/ 4276164 w 4276164"/>
                  <a:gd name="connsiteY6-56" fmla="*/ 3899647 h 3899647"/>
                  <a:gd name="connsiteX0-57" fmla="*/ 0 w 4276164"/>
                  <a:gd name="connsiteY0-58" fmla="*/ 0 h 3899647"/>
                  <a:gd name="connsiteX1-59" fmla="*/ 618564 w 4276164"/>
                  <a:gd name="connsiteY1-60" fmla="*/ 1062318 h 3899647"/>
                  <a:gd name="connsiteX2-61" fmla="*/ 658906 w 4276164"/>
                  <a:gd name="connsiteY2-62" fmla="*/ 1438835 h 3899647"/>
                  <a:gd name="connsiteX3-63" fmla="*/ 726141 w 4276164"/>
                  <a:gd name="connsiteY3-64" fmla="*/ 2178424 h 3899647"/>
                  <a:gd name="connsiteX4-65" fmla="*/ 2030506 w 4276164"/>
                  <a:gd name="connsiteY4-66" fmla="*/ 2837329 h 3899647"/>
                  <a:gd name="connsiteX5-67" fmla="*/ 3240741 w 4276164"/>
                  <a:gd name="connsiteY5-68" fmla="*/ 3254188 h 3899647"/>
                  <a:gd name="connsiteX6-69" fmla="*/ 4276164 w 4276164"/>
                  <a:gd name="connsiteY6-70" fmla="*/ 3899647 h 38996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276164" h="3899647">
                    <a:moveTo>
                      <a:pt x="0" y="0"/>
                    </a:moveTo>
                    <a:cubicBezTo>
                      <a:pt x="206188" y="354106"/>
                      <a:pt x="508746" y="822512"/>
                      <a:pt x="618564" y="1062318"/>
                    </a:cubicBezTo>
                    <a:cubicBezTo>
                      <a:pt x="728382" y="1302124"/>
                      <a:pt x="636494" y="1192305"/>
                      <a:pt x="658906" y="1438835"/>
                    </a:cubicBezTo>
                    <a:lnTo>
                      <a:pt x="726141" y="2178424"/>
                    </a:lnTo>
                    <a:cubicBezTo>
                      <a:pt x="954741" y="2411506"/>
                      <a:pt x="1627094" y="2698376"/>
                      <a:pt x="2030506" y="2837329"/>
                    </a:cubicBezTo>
                    <a:lnTo>
                      <a:pt x="3240741" y="3254188"/>
                    </a:lnTo>
                    <a:cubicBezTo>
                      <a:pt x="3644153" y="3393141"/>
                      <a:pt x="3931023" y="3684494"/>
                      <a:pt x="4276164" y="3899647"/>
                    </a:cubicBezTo>
                  </a:path>
                </a:pathLst>
              </a:custGeom>
              <a:noFill/>
              <a:ln w="76200">
                <a:solidFill>
                  <a:srgbClr val="C00000">
                    <a:alpha val="70000"/>
                  </a:srgbClr>
                </a:solidFill>
                <a:prstDash val="sysDash"/>
                <a:headEnd type="arrow"/>
                <a:tailEnd type="arrow"/>
              </a:ln>
              <a:effectLst>
                <a:glow rad="2540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01" name="任意多边形: 形状 94"/>
              <p:cNvSpPr/>
              <p:nvPr/>
            </p:nvSpPr>
            <p:spPr>
              <a:xfrm>
                <a:off x="8794376" y="4531659"/>
                <a:ext cx="4437530" cy="4552336"/>
              </a:xfrm>
              <a:custGeom>
                <a:avLst/>
                <a:gdLst>
                  <a:gd name="connsiteX0" fmla="*/ 0 w 4437530"/>
                  <a:gd name="connsiteY0" fmla="*/ 4450976 h 4450976"/>
                  <a:gd name="connsiteX1" fmla="*/ 53789 w 4437530"/>
                  <a:gd name="connsiteY1" fmla="*/ 4450976 h 4450976"/>
                  <a:gd name="connsiteX2" fmla="*/ 1855695 w 4437530"/>
                  <a:gd name="connsiteY2" fmla="*/ 4343400 h 4450976"/>
                  <a:gd name="connsiteX3" fmla="*/ 1922930 w 4437530"/>
                  <a:gd name="connsiteY3" fmla="*/ 4155141 h 4450976"/>
                  <a:gd name="connsiteX4" fmla="*/ 2286000 w 4437530"/>
                  <a:gd name="connsiteY4" fmla="*/ 2003612 h 4450976"/>
                  <a:gd name="connsiteX5" fmla="*/ 3966883 w 4437530"/>
                  <a:gd name="connsiteY5" fmla="*/ 295835 h 4450976"/>
                  <a:gd name="connsiteX6" fmla="*/ 4437530 w 4437530"/>
                  <a:gd name="connsiteY6" fmla="*/ 0 h 4450976"/>
                  <a:gd name="connsiteX0-1" fmla="*/ 0 w 4437530"/>
                  <a:gd name="connsiteY0-2" fmla="*/ 4450976 h 4450976"/>
                  <a:gd name="connsiteX1-3" fmla="*/ 53789 w 4437530"/>
                  <a:gd name="connsiteY1-4" fmla="*/ 4450976 h 4450976"/>
                  <a:gd name="connsiteX2-5" fmla="*/ 1855695 w 4437530"/>
                  <a:gd name="connsiteY2-6" fmla="*/ 4343400 h 4450976"/>
                  <a:gd name="connsiteX3-7" fmla="*/ 1922930 w 4437530"/>
                  <a:gd name="connsiteY3-8" fmla="*/ 4155141 h 4450976"/>
                  <a:gd name="connsiteX4-9" fmla="*/ 2286000 w 4437530"/>
                  <a:gd name="connsiteY4-10" fmla="*/ 2003612 h 4450976"/>
                  <a:gd name="connsiteX5-11" fmla="*/ 3966883 w 4437530"/>
                  <a:gd name="connsiteY5-12" fmla="*/ 295835 h 4450976"/>
                  <a:gd name="connsiteX6-13" fmla="*/ 4437530 w 4437530"/>
                  <a:gd name="connsiteY6-14" fmla="*/ 0 h 4450976"/>
                  <a:gd name="connsiteX0-15" fmla="*/ 0 w 4437530"/>
                  <a:gd name="connsiteY0-16" fmla="*/ 4450976 h 4450976"/>
                  <a:gd name="connsiteX1-17" fmla="*/ 53789 w 4437530"/>
                  <a:gd name="connsiteY1-18" fmla="*/ 4450976 h 4450976"/>
                  <a:gd name="connsiteX2-19" fmla="*/ 1855695 w 4437530"/>
                  <a:gd name="connsiteY2-20" fmla="*/ 4343400 h 4450976"/>
                  <a:gd name="connsiteX3-21" fmla="*/ 1922930 w 4437530"/>
                  <a:gd name="connsiteY3-22" fmla="*/ 4155141 h 4450976"/>
                  <a:gd name="connsiteX4-23" fmla="*/ 2286000 w 4437530"/>
                  <a:gd name="connsiteY4-24" fmla="*/ 2003612 h 4450976"/>
                  <a:gd name="connsiteX5-25" fmla="*/ 3966883 w 4437530"/>
                  <a:gd name="connsiteY5-26" fmla="*/ 295835 h 4450976"/>
                  <a:gd name="connsiteX6-27" fmla="*/ 4437530 w 4437530"/>
                  <a:gd name="connsiteY6-28" fmla="*/ 0 h 4450976"/>
                  <a:gd name="connsiteX0-29" fmla="*/ 0 w 4437530"/>
                  <a:gd name="connsiteY0-30" fmla="*/ 4450976 h 4450976"/>
                  <a:gd name="connsiteX1-31" fmla="*/ 53789 w 4437530"/>
                  <a:gd name="connsiteY1-32" fmla="*/ 4450976 h 4450976"/>
                  <a:gd name="connsiteX2-33" fmla="*/ 1855695 w 4437530"/>
                  <a:gd name="connsiteY2-34" fmla="*/ 4343400 h 4450976"/>
                  <a:gd name="connsiteX3-35" fmla="*/ 1922930 w 4437530"/>
                  <a:gd name="connsiteY3-36" fmla="*/ 4155141 h 4450976"/>
                  <a:gd name="connsiteX4-37" fmla="*/ 2286000 w 4437530"/>
                  <a:gd name="connsiteY4-38" fmla="*/ 2003612 h 4450976"/>
                  <a:gd name="connsiteX5-39" fmla="*/ 3966883 w 4437530"/>
                  <a:gd name="connsiteY5-40" fmla="*/ 295835 h 4450976"/>
                  <a:gd name="connsiteX6-41" fmla="*/ 4437530 w 4437530"/>
                  <a:gd name="connsiteY6-42" fmla="*/ 0 h 4450976"/>
                  <a:gd name="connsiteX0-43" fmla="*/ 0 w 4437530"/>
                  <a:gd name="connsiteY0-44" fmla="*/ 4450976 h 4552336"/>
                  <a:gd name="connsiteX1-45" fmla="*/ 53789 w 4437530"/>
                  <a:gd name="connsiteY1-46" fmla="*/ 4450976 h 4552336"/>
                  <a:gd name="connsiteX2-47" fmla="*/ 1855695 w 4437530"/>
                  <a:gd name="connsiteY2-48" fmla="*/ 4343400 h 4552336"/>
                  <a:gd name="connsiteX3-49" fmla="*/ 2286000 w 4437530"/>
                  <a:gd name="connsiteY3-50" fmla="*/ 2003612 h 4552336"/>
                  <a:gd name="connsiteX4-51" fmla="*/ 3966883 w 4437530"/>
                  <a:gd name="connsiteY4-52" fmla="*/ 295835 h 4552336"/>
                  <a:gd name="connsiteX5-53" fmla="*/ 4437530 w 4437530"/>
                  <a:gd name="connsiteY5-54" fmla="*/ 0 h 455233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437530" h="4552336">
                    <a:moveTo>
                      <a:pt x="0" y="4450976"/>
                    </a:moveTo>
                    <a:lnTo>
                      <a:pt x="53789" y="4450976"/>
                    </a:lnTo>
                    <a:cubicBezTo>
                      <a:pt x="363071" y="4433047"/>
                      <a:pt x="1483660" y="4751294"/>
                      <a:pt x="1855695" y="4343400"/>
                    </a:cubicBezTo>
                    <a:cubicBezTo>
                      <a:pt x="2227730" y="3935506"/>
                      <a:pt x="1934135" y="2678206"/>
                      <a:pt x="2286000" y="2003612"/>
                    </a:cubicBezTo>
                    <a:cubicBezTo>
                      <a:pt x="2626659" y="1360394"/>
                      <a:pt x="3608295" y="629770"/>
                      <a:pt x="3966883" y="295835"/>
                    </a:cubicBezTo>
                    <a:lnTo>
                      <a:pt x="4437530" y="0"/>
                    </a:lnTo>
                  </a:path>
                </a:pathLst>
              </a:custGeom>
              <a:noFill/>
              <a:ln w="76200">
                <a:solidFill>
                  <a:srgbClr val="00B050">
                    <a:alpha val="70000"/>
                  </a:srgbClr>
                </a:solidFill>
                <a:prstDash val="sysDash"/>
                <a:headEnd type="arrow"/>
                <a:tailEnd type="arrow"/>
              </a:ln>
              <a:effectLst>
                <a:glow rad="254000">
                  <a:srgbClr val="00B05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grpSp>
          <p:nvGrpSpPr>
            <p:cNvPr id="76" name="组合 75"/>
            <p:cNvGrpSpPr/>
            <p:nvPr/>
          </p:nvGrpSpPr>
          <p:grpSpPr>
            <a:xfrm>
              <a:off x="-136133" y="1126742"/>
              <a:ext cx="7413459" cy="9435490"/>
              <a:chOff x="7574038" y="977900"/>
              <a:chExt cx="7494223" cy="9538283"/>
            </a:xfrm>
          </p:grpSpPr>
          <p:sp>
            <p:nvSpPr>
              <p:cNvPr id="88" name="任意多边形: 形状 5"/>
              <p:cNvSpPr/>
              <p:nvPr/>
            </p:nvSpPr>
            <p:spPr>
              <a:xfrm>
                <a:off x="8010306" y="3902483"/>
                <a:ext cx="3402623" cy="2374603"/>
              </a:xfrm>
              <a:custGeom>
                <a:avLst/>
                <a:gdLst>
                  <a:gd name="connsiteX0" fmla="*/ 0 w 3333750"/>
                  <a:gd name="connsiteY0" fmla="*/ 742950 h 2362200"/>
                  <a:gd name="connsiteX1" fmla="*/ 285750 w 3333750"/>
                  <a:gd name="connsiteY1" fmla="*/ 200025 h 2362200"/>
                  <a:gd name="connsiteX2" fmla="*/ 990600 w 3333750"/>
                  <a:gd name="connsiteY2" fmla="*/ 0 h 2362200"/>
                  <a:gd name="connsiteX3" fmla="*/ 1952625 w 3333750"/>
                  <a:gd name="connsiteY3" fmla="*/ 114300 h 2362200"/>
                  <a:gd name="connsiteX4" fmla="*/ 2867025 w 3333750"/>
                  <a:gd name="connsiteY4" fmla="*/ 742950 h 2362200"/>
                  <a:gd name="connsiteX5" fmla="*/ 3286125 w 3333750"/>
                  <a:gd name="connsiteY5" fmla="*/ 790575 h 2362200"/>
                  <a:gd name="connsiteX6" fmla="*/ 3333750 w 3333750"/>
                  <a:gd name="connsiteY6" fmla="*/ 1285875 h 2362200"/>
                  <a:gd name="connsiteX7" fmla="*/ 2905125 w 3333750"/>
                  <a:gd name="connsiteY7" fmla="*/ 2143125 h 2362200"/>
                  <a:gd name="connsiteX8" fmla="*/ 2114550 w 3333750"/>
                  <a:gd name="connsiteY8" fmla="*/ 2362200 h 2362200"/>
                  <a:gd name="connsiteX9" fmla="*/ 495300 w 3333750"/>
                  <a:gd name="connsiteY9" fmla="*/ 2238375 h 2362200"/>
                  <a:gd name="connsiteX10" fmla="*/ 590550 w 3333750"/>
                  <a:gd name="connsiteY10" fmla="*/ 1524000 h 2362200"/>
                  <a:gd name="connsiteX11" fmla="*/ 352425 w 3333750"/>
                  <a:gd name="connsiteY11" fmla="*/ 1009650 h 2362200"/>
                  <a:gd name="connsiteX12" fmla="*/ 0 w 3333750"/>
                  <a:gd name="connsiteY12" fmla="*/ 742950 h 2362200"/>
                  <a:gd name="connsiteX0-1" fmla="*/ 0 w 3333750"/>
                  <a:gd name="connsiteY0-2" fmla="*/ 748569 h 2367819"/>
                  <a:gd name="connsiteX1-3" fmla="*/ 285750 w 3333750"/>
                  <a:gd name="connsiteY1-4" fmla="*/ 205644 h 2367819"/>
                  <a:gd name="connsiteX2-5" fmla="*/ 990600 w 3333750"/>
                  <a:gd name="connsiteY2-6" fmla="*/ 5619 h 2367819"/>
                  <a:gd name="connsiteX3-7" fmla="*/ 1952625 w 3333750"/>
                  <a:gd name="connsiteY3-8" fmla="*/ 119919 h 2367819"/>
                  <a:gd name="connsiteX4-9" fmla="*/ 2867025 w 3333750"/>
                  <a:gd name="connsiteY4-10" fmla="*/ 748569 h 2367819"/>
                  <a:gd name="connsiteX5-11" fmla="*/ 3286125 w 3333750"/>
                  <a:gd name="connsiteY5-12" fmla="*/ 796194 h 2367819"/>
                  <a:gd name="connsiteX6-13" fmla="*/ 3333750 w 3333750"/>
                  <a:gd name="connsiteY6-14" fmla="*/ 1291494 h 2367819"/>
                  <a:gd name="connsiteX7-15" fmla="*/ 2905125 w 3333750"/>
                  <a:gd name="connsiteY7-16" fmla="*/ 2148744 h 2367819"/>
                  <a:gd name="connsiteX8-17" fmla="*/ 2114550 w 3333750"/>
                  <a:gd name="connsiteY8-18" fmla="*/ 2367819 h 2367819"/>
                  <a:gd name="connsiteX9-19" fmla="*/ 495300 w 3333750"/>
                  <a:gd name="connsiteY9-20" fmla="*/ 2243994 h 2367819"/>
                  <a:gd name="connsiteX10-21" fmla="*/ 590550 w 3333750"/>
                  <a:gd name="connsiteY10-22" fmla="*/ 1529619 h 2367819"/>
                  <a:gd name="connsiteX11-23" fmla="*/ 352425 w 3333750"/>
                  <a:gd name="connsiteY11-24" fmla="*/ 1015269 h 2367819"/>
                  <a:gd name="connsiteX12-25" fmla="*/ 0 w 3333750"/>
                  <a:gd name="connsiteY12-26" fmla="*/ 748569 h 2367819"/>
                  <a:gd name="connsiteX0-27" fmla="*/ 0 w 3333750"/>
                  <a:gd name="connsiteY0-28" fmla="*/ 748569 h 2367819"/>
                  <a:gd name="connsiteX1-29" fmla="*/ 285750 w 3333750"/>
                  <a:gd name="connsiteY1-30" fmla="*/ 205644 h 2367819"/>
                  <a:gd name="connsiteX2-31" fmla="*/ 990600 w 3333750"/>
                  <a:gd name="connsiteY2-32" fmla="*/ 5619 h 2367819"/>
                  <a:gd name="connsiteX3-33" fmla="*/ 1952625 w 3333750"/>
                  <a:gd name="connsiteY3-34" fmla="*/ 119919 h 2367819"/>
                  <a:gd name="connsiteX4-35" fmla="*/ 2867025 w 3333750"/>
                  <a:gd name="connsiteY4-36" fmla="*/ 748569 h 2367819"/>
                  <a:gd name="connsiteX5-37" fmla="*/ 3286125 w 3333750"/>
                  <a:gd name="connsiteY5-38" fmla="*/ 796194 h 2367819"/>
                  <a:gd name="connsiteX6-39" fmla="*/ 3333750 w 3333750"/>
                  <a:gd name="connsiteY6-40" fmla="*/ 1291494 h 2367819"/>
                  <a:gd name="connsiteX7-41" fmla="*/ 2905125 w 3333750"/>
                  <a:gd name="connsiteY7-42" fmla="*/ 2148744 h 2367819"/>
                  <a:gd name="connsiteX8-43" fmla="*/ 2114550 w 3333750"/>
                  <a:gd name="connsiteY8-44" fmla="*/ 2367819 h 2367819"/>
                  <a:gd name="connsiteX9-45" fmla="*/ 495300 w 3333750"/>
                  <a:gd name="connsiteY9-46" fmla="*/ 2243994 h 2367819"/>
                  <a:gd name="connsiteX10-47" fmla="*/ 590550 w 3333750"/>
                  <a:gd name="connsiteY10-48" fmla="*/ 1529619 h 2367819"/>
                  <a:gd name="connsiteX11-49" fmla="*/ 352425 w 3333750"/>
                  <a:gd name="connsiteY11-50" fmla="*/ 1015269 h 2367819"/>
                  <a:gd name="connsiteX12-51" fmla="*/ 0 w 3333750"/>
                  <a:gd name="connsiteY12-52" fmla="*/ 748569 h 2367819"/>
                  <a:gd name="connsiteX0-53" fmla="*/ 0 w 3386306"/>
                  <a:gd name="connsiteY0-54" fmla="*/ 748569 h 2367819"/>
                  <a:gd name="connsiteX1-55" fmla="*/ 285750 w 3386306"/>
                  <a:gd name="connsiteY1-56" fmla="*/ 205644 h 2367819"/>
                  <a:gd name="connsiteX2-57" fmla="*/ 990600 w 3386306"/>
                  <a:gd name="connsiteY2-58" fmla="*/ 5619 h 2367819"/>
                  <a:gd name="connsiteX3-59" fmla="*/ 1952625 w 3386306"/>
                  <a:gd name="connsiteY3-60" fmla="*/ 119919 h 2367819"/>
                  <a:gd name="connsiteX4-61" fmla="*/ 2867025 w 3386306"/>
                  <a:gd name="connsiteY4-62" fmla="*/ 748569 h 2367819"/>
                  <a:gd name="connsiteX5-63" fmla="*/ 3286125 w 3386306"/>
                  <a:gd name="connsiteY5-64" fmla="*/ 796194 h 2367819"/>
                  <a:gd name="connsiteX6-65" fmla="*/ 3333750 w 3386306"/>
                  <a:gd name="connsiteY6-66" fmla="*/ 1291494 h 2367819"/>
                  <a:gd name="connsiteX7-67" fmla="*/ 2905125 w 3386306"/>
                  <a:gd name="connsiteY7-68" fmla="*/ 2148744 h 2367819"/>
                  <a:gd name="connsiteX8-69" fmla="*/ 2114550 w 3386306"/>
                  <a:gd name="connsiteY8-70" fmla="*/ 2367819 h 2367819"/>
                  <a:gd name="connsiteX9-71" fmla="*/ 495300 w 3386306"/>
                  <a:gd name="connsiteY9-72" fmla="*/ 2243994 h 2367819"/>
                  <a:gd name="connsiteX10-73" fmla="*/ 590550 w 3386306"/>
                  <a:gd name="connsiteY10-74" fmla="*/ 1529619 h 2367819"/>
                  <a:gd name="connsiteX11-75" fmla="*/ 352425 w 3386306"/>
                  <a:gd name="connsiteY11-76" fmla="*/ 1015269 h 2367819"/>
                  <a:gd name="connsiteX12-77" fmla="*/ 0 w 3386306"/>
                  <a:gd name="connsiteY12-78" fmla="*/ 748569 h 2367819"/>
                  <a:gd name="connsiteX0-79" fmla="*/ 0 w 3402296"/>
                  <a:gd name="connsiteY0-80" fmla="*/ 748569 h 2367819"/>
                  <a:gd name="connsiteX1-81" fmla="*/ 285750 w 3402296"/>
                  <a:gd name="connsiteY1-82" fmla="*/ 205644 h 2367819"/>
                  <a:gd name="connsiteX2-83" fmla="*/ 990600 w 3402296"/>
                  <a:gd name="connsiteY2-84" fmla="*/ 5619 h 2367819"/>
                  <a:gd name="connsiteX3-85" fmla="*/ 1952625 w 3402296"/>
                  <a:gd name="connsiteY3-86" fmla="*/ 119919 h 2367819"/>
                  <a:gd name="connsiteX4-87" fmla="*/ 2867025 w 3402296"/>
                  <a:gd name="connsiteY4-88" fmla="*/ 748569 h 2367819"/>
                  <a:gd name="connsiteX5-89" fmla="*/ 3286125 w 3402296"/>
                  <a:gd name="connsiteY5-90" fmla="*/ 796194 h 2367819"/>
                  <a:gd name="connsiteX6-91" fmla="*/ 3333750 w 3402296"/>
                  <a:gd name="connsiteY6-92" fmla="*/ 1291494 h 2367819"/>
                  <a:gd name="connsiteX7-93" fmla="*/ 2905125 w 3402296"/>
                  <a:gd name="connsiteY7-94" fmla="*/ 2148744 h 2367819"/>
                  <a:gd name="connsiteX8-95" fmla="*/ 2114550 w 3402296"/>
                  <a:gd name="connsiteY8-96" fmla="*/ 2367819 h 2367819"/>
                  <a:gd name="connsiteX9-97" fmla="*/ 495300 w 3402296"/>
                  <a:gd name="connsiteY9-98" fmla="*/ 2243994 h 2367819"/>
                  <a:gd name="connsiteX10-99" fmla="*/ 590550 w 3402296"/>
                  <a:gd name="connsiteY10-100" fmla="*/ 1529619 h 2367819"/>
                  <a:gd name="connsiteX11-101" fmla="*/ 352425 w 3402296"/>
                  <a:gd name="connsiteY11-102" fmla="*/ 1015269 h 2367819"/>
                  <a:gd name="connsiteX12-103" fmla="*/ 0 w 3402296"/>
                  <a:gd name="connsiteY12-104" fmla="*/ 748569 h 2367819"/>
                  <a:gd name="connsiteX0-105" fmla="*/ 0 w 3402296"/>
                  <a:gd name="connsiteY0-106" fmla="*/ 748569 h 2367819"/>
                  <a:gd name="connsiteX1-107" fmla="*/ 285750 w 3402296"/>
                  <a:gd name="connsiteY1-108" fmla="*/ 205644 h 2367819"/>
                  <a:gd name="connsiteX2-109" fmla="*/ 990600 w 3402296"/>
                  <a:gd name="connsiteY2-110" fmla="*/ 5619 h 2367819"/>
                  <a:gd name="connsiteX3-111" fmla="*/ 1952625 w 3402296"/>
                  <a:gd name="connsiteY3-112" fmla="*/ 119919 h 2367819"/>
                  <a:gd name="connsiteX4-113" fmla="*/ 2867025 w 3402296"/>
                  <a:gd name="connsiteY4-114" fmla="*/ 748569 h 2367819"/>
                  <a:gd name="connsiteX5-115" fmla="*/ 3286125 w 3402296"/>
                  <a:gd name="connsiteY5-116" fmla="*/ 796194 h 2367819"/>
                  <a:gd name="connsiteX6-117" fmla="*/ 3333750 w 3402296"/>
                  <a:gd name="connsiteY6-118" fmla="*/ 1291494 h 2367819"/>
                  <a:gd name="connsiteX7-119" fmla="*/ 2905125 w 3402296"/>
                  <a:gd name="connsiteY7-120" fmla="*/ 2148744 h 2367819"/>
                  <a:gd name="connsiteX8-121" fmla="*/ 2114550 w 3402296"/>
                  <a:gd name="connsiteY8-122" fmla="*/ 2367819 h 2367819"/>
                  <a:gd name="connsiteX9-123" fmla="*/ 495300 w 3402296"/>
                  <a:gd name="connsiteY9-124" fmla="*/ 2243994 h 2367819"/>
                  <a:gd name="connsiteX10-125" fmla="*/ 590550 w 3402296"/>
                  <a:gd name="connsiteY10-126" fmla="*/ 1529619 h 2367819"/>
                  <a:gd name="connsiteX11-127" fmla="*/ 352425 w 3402296"/>
                  <a:gd name="connsiteY11-128" fmla="*/ 1015269 h 2367819"/>
                  <a:gd name="connsiteX12-129" fmla="*/ 0 w 3402296"/>
                  <a:gd name="connsiteY12-130" fmla="*/ 748569 h 2367819"/>
                  <a:gd name="connsiteX0-131" fmla="*/ 0 w 3402296"/>
                  <a:gd name="connsiteY0-132" fmla="*/ 748569 h 2378389"/>
                  <a:gd name="connsiteX1-133" fmla="*/ 285750 w 3402296"/>
                  <a:gd name="connsiteY1-134" fmla="*/ 205644 h 2378389"/>
                  <a:gd name="connsiteX2-135" fmla="*/ 990600 w 3402296"/>
                  <a:gd name="connsiteY2-136" fmla="*/ 5619 h 2378389"/>
                  <a:gd name="connsiteX3-137" fmla="*/ 1952625 w 3402296"/>
                  <a:gd name="connsiteY3-138" fmla="*/ 119919 h 2378389"/>
                  <a:gd name="connsiteX4-139" fmla="*/ 2867025 w 3402296"/>
                  <a:gd name="connsiteY4-140" fmla="*/ 748569 h 2378389"/>
                  <a:gd name="connsiteX5-141" fmla="*/ 3286125 w 3402296"/>
                  <a:gd name="connsiteY5-142" fmla="*/ 796194 h 2378389"/>
                  <a:gd name="connsiteX6-143" fmla="*/ 3333750 w 3402296"/>
                  <a:gd name="connsiteY6-144" fmla="*/ 1291494 h 2378389"/>
                  <a:gd name="connsiteX7-145" fmla="*/ 2905125 w 3402296"/>
                  <a:gd name="connsiteY7-146" fmla="*/ 2148744 h 2378389"/>
                  <a:gd name="connsiteX8-147" fmla="*/ 2114550 w 3402296"/>
                  <a:gd name="connsiteY8-148" fmla="*/ 2367819 h 2378389"/>
                  <a:gd name="connsiteX9-149" fmla="*/ 495300 w 3402296"/>
                  <a:gd name="connsiteY9-150" fmla="*/ 2243994 h 2378389"/>
                  <a:gd name="connsiteX10-151" fmla="*/ 590550 w 3402296"/>
                  <a:gd name="connsiteY10-152" fmla="*/ 1529619 h 2378389"/>
                  <a:gd name="connsiteX11-153" fmla="*/ 352425 w 3402296"/>
                  <a:gd name="connsiteY11-154" fmla="*/ 1015269 h 2378389"/>
                  <a:gd name="connsiteX12-155" fmla="*/ 0 w 3402296"/>
                  <a:gd name="connsiteY12-156" fmla="*/ 748569 h 2378389"/>
                  <a:gd name="connsiteX0-157" fmla="*/ 0 w 3402296"/>
                  <a:gd name="connsiteY0-158" fmla="*/ 748569 h 2378389"/>
                  <a:gd name="connsiteX1-159" fmla="*/ 285750 w 3402296"/>
                  <a:gd name="connsiteY1-160" fmla="*/ 205644 h 2378389"/>
                  <a:gd name="connsiteX2-161" fmla="*/ 990600 w 3402296"/>
                  <a:gd name="connsiteY2-162" fmla="*/ 5619 h 2378389"/>
                  <a:gd name="connsiteX3-163" fmla="*/ 1952625 w 3402296"/>
                  <a:gd name="connsiteY3-164" fmla="*/ 119919 h 2378389"/>
                  <a:gd name="connsiteX4-165" fmla="*/ 2867025 w 3402296"/>
                  <a:gd name="connsiteY4-166" fmla="*/ 748569 h 2378389"/>
                  <a:gd name="connsiteX5-167" fmla="*/ 3286125 w 3402296"/>
                  <a:gd name="connsiteY5-168" fmla="*/ 796194 h 2378389"/>
                  <a:gd name="connsiteX6-169" fmla="*/ 3333750 w 3402296"/>
                  <a:gd name="connsiteY6-170" fmla="*/ 1291494 h 2378389"/>
                  <a:gd name="connsiteX7-171" fmla="*/ 2905125 w 3402296"/>
                  <a:gd name="connsiteY7-172" fmla="*/ 2148744 h 2378389"/>
                  <a:gd name="connsiteX8-173" fmla="*/ 2114550 w 3402296"/>
                  <a:gd name="connsiteY8-174" fmla="*/ 2367819 h 2378389"/>
                  <a:gd name="connsiteX9-175" fmla="*/ 495300 w 3402296"/>
                  <a:gd name="connsiteY9-176" fmla="*/ 2243994 h 2378389"/>
                  <a:gd name="connsiteX10-177" fmla="*/ 590550 w 3402296"/>
                  <a:gd name="connsiteY10-178" fmla="*/ 1529619 h 2378389"/>
                  <a:gd name="connsiteX11-179" fmla="*/ 352425 w 3402296"/>
                  <a:gd name="connsiteY11-180" fmla="*/ 1015269 h 2378389"/>
                  <a:gd name="connsiteX12-181" fmla="*/ 0 w 3402296"/>
                  <a:gd name="connsiteY12-182" fmla="*/ 748569 h 2378389"/>
                  <a:gd name="connsiteX0-183" fmla="*/ 0 w 3402296"/>
                  <a:gd name="connsiteY0-184" fmla="*/ 748569 h 2378389"/>
                  <a:gd name="connsiteX1-185" fmla="*/ 285750 w 3402296"/>
                  <a:gd name="connsiteY1-186" fmla="*/ 205644 h 2378389"/>
                  <a:gd name="connsiteX2-187" fmla="*/ 990600 w 3402296"/>
                  <a:gd name="connsiteY2-188" fmla="*/ 5619 h 2378389"/>
                  <a:gd name="connsiteX3-189" fmla="*/ 1952625 w 3402296"/>
                  <a:gd name="connsiteY3-190" fmla="*/ 119919 h 2378389"/>
                  <a:gd name="connsiteX4-191" fmla="*/ 2867025 w 3402296"/>
                  <a:gd name="connsiteY4-192" fmla="*/ 748569 h 2378389"/>
                  <a:gd name="connsiteX5-193" fmla="*/ 3286125 w 3402296"/>
                  <a:gd name="connsiteY5-194" fmla="*/ 796194 h 2378389"/>
                  <a:gd name="connsiteX6-195" fmla="*/ 3333750 w 3402296"/>
                  <a:gd name="connsiteY6-196" fmla="*/ 1291494 h 2378389"/>
                  <a:gd name="connsiteX7-197" fmla="*/ 2905125 w 3402296"/>
                  <a:gd name="connsiteY7-198" fmla="*/ 2148744 h 2378389"/>
                  <a:gd name="connsiteX8-199" fmla="*/ 2114550 w 3402296"/>
                  <a:gd name="connsiteY8-200" fmla="*/ 2367819 h 2378389"/>
                  <a:gd name="connsiteX9-201" fmla="*/ 495300 w 3402296"/>
                  <a:gd name="connsiteY9-202" fmla="*/ 2243994 h 2378389"/>
                  <a:gd name="connsiteX10-203" fmla="*/ 590550 w 3402296"/>
                  <a:gd name="connsiteY10-204" fmla="*/ 1529619 h 2378389"/>
                  <a:gd name="connsiteX11-205" fmla="*/ 352425 w 3402296"/>
                  <a:gd name="connsiteY11-206" fmla="*/ 1015269 h 2378389"/>
                  <a:gd name="connsiteX12-207" fmla="*/ 0 w 3402296"/>
                  <a:gd name="connsiteY12-208" fmla="*/ 748569 h 2378389"/>
                  <a:gd name="connsiteX0-209" fmla="*/ 0 w 3402296"/>
                  <a:gd name="connsiteY0-210" fmla="*/ 748569 h 2378389"/>
                  <a:gd name="connsiteX1-211" fmla="*/ 285750 w 3402296"/>
                  <a:gd name="connsiteY1-212" fmla="*/ 205644 h 2378389"/>
                  <a:gd name="connsiteX2-213" fmla="*/ 990600 w 3402296"/>
                  <a:gd name="connsiteY2-214" fmla="*/ 5619 h 2378389"/>
                  <a:gd name="connsiteX3-215" fmla="*/ 1952625 w 3402296"/>
                  <a:gd name="connsiteY3-216" fmla="*/ 119919 h 2378389"/>
                  <a:gd name="connsiteX4-217" fmla="*/ 2867025 w 3402296"/>
                  <a:gd name="connsiteY4-218" fmla="*/ 748569 h 2378389"/>
                  <a:gd name="connsiteX5-219" fmla="*/ 3286125 w 3402296"/>
                  <a:gd name="connsiteY5-220" fmla="*/ 796194 h 2378389"/>
                  <a:gd name="connsiteX6-221" fmla="*/ 3333750 w 3402296"/>
                  <a:gd name="connsiteY6-222" fmla="*/ 1291494 h 2378389"/>
                  <a:gd name="connsiteX7-223" fmla="*/ 2905125 w 3402296"/>
                  <a:gd name="connsiteY7-224" fmla="*/ 2148744 h 2378389"/>
                  <a:gd name="connsiteX8-225" fmla="*/ 2114550 w 3402296"/>
                  <a:gd name="connsiteY8-226" fmla="*/ 2367819 h 2378389"/>
                  <a:gd name="connsiteX9-227" fmla="*/ 495300 w 3402296"/>
                  <a:gd name="connsiteY9-228" fmla="*/ 2243994 h 2378389"/>
                  <a:gd name="connsiteX10-229" fmla="*/ 590550 w 3402296"/>
                  <a:gd name="connsiteY10-230" fmla="*/ 1529619 h 2378389"/>
                  <a:gd name="connsiteX11-231" fmla="*/ 352425 w 3402296"/>
                  <a:gd name="connsiteY11-232" fmla="*/ 1015269 h 2378389"/>
                  <a:gd name="connsiteX12-233" fmla="*/ 0 w 3402296"/>
                  <a:gd name="connsiteY12-234" fmla="*/ 748569 h 2378389"/>
                  <a:gd name="connsiteX0-235" fmla="*/ 654 w 3402950"/>
                  <a:gd name="connsiteY0-236" fmla="*/ 748569 h 2378389"/>
                  <a:gd name="connsiteX1-237" fmla="*/ 286404 w 3402950"/>
                  <a:gd name="connsiteY1-238" fmla="*/ 205644 h 2378389"/>
                  <a:gd name="connsiteX2-239" fmla="*/ 991254 w 3402950"/>
                  <a:gd name="connsiteY2-240" fmla="*/ 5619 h 2378389"/>
                  <a:gd name="connsiteX3-241" fmla="*/ 1953279 w 3402950"/>
                  <a:gd name="connsiteY3-242" fmla="*/ 119919 h 2378389"/>
                  <a:gd name="connsiteX4-243" fmla="*/ 2867679 w 3402950"/>
                  <a:gd name="connsiteY4-244" fmla="*/ 748569 h 2378389"/>
                  <a:gd name="connsiteX5-245" fmla="*/ 3286779 w 3402950"/>
                  <a:gd name="connsiteY5-246" fmla="*/ 796194 h 2378389"/>
                  <a:gd name="connsiteX6-247" fmla="*/ 3334404 w 3402950"/>
                  <a:gd name="connsiteY6-248" fmla="*/ 1291494 h 2378389"/>
                  <a:gd name="connsiteX7-249" fmla="*/ 2905779 w 3402950"/>
                  <a:gd name="connsiteY7-250" fmla="*/ 2148744 h 2378389"/>
                  <a:gd name="connsiteX8-251" fmla="*/ 2115204 w 3402950"/>
                  <a:gd name="connsiteY8-252" fmla="*/ 2367819 h 2378389"/>
                  <a:gd name="connsiteX9-253" fmla="*/ 495954 w 3402950"/>
                  <a:gd name="connsiteY9-254" fmla="*/ 2243994 h 2378389"/>
                  <a:gd name="connsiteX10-255" fmla="*/ 591204 w 3402950"/>
                  <a:gd name="connsiteY10-256" fmla="*/ 1529619 h 2378389"/>
                  <a:gd name="connsiteX11-257" fmla="*/ 353079 w 3402950"/>
                  <a:gd name="connsiteY11-258" fmla="*/ 1015269 h 2378389"/>
                  <a:gd name="connsiteX12-259" fmla="*/ 654 w 3402950"/>
                  <a:gd name="connsiteY12-260" fmla="*/ 748569 h 2378389"/>
                  <a:gd name="connsiteX0-261" fmla="*/ 1227 w 3403523"/>
                  <a:gd name="connsiteY0-262" fmla="*/ 748569 h 2378389"/>
                  <a:gd name="connsiteX1-263" fmla="*/ 286977 w 3403523"/>
                  <a:gd name="connsiteY1-264" fmla="*/ 205644 h 2378389"/>
                  <a:gd name="connsiteX2-265" fmla="*/ 991827 w 3403523"/>
                  <a:gd name="connsiteY2-266" fmla="*/ 5619 h 2378389"/>
                  <a:gd name="connsiteX3-267" fmla="*/ 1953852 w 3403523"/>
                  <a:gd name="connsiteY3-268" fmla="*/ 119919 h 2378389"/>
                  <a:gd name="connsiteX4-269" fmla="*/ 2868252 w 3403523"/>
                  <a:gd name="connsiteY4-270" fmla="*/ 748569 h 2378389"/>
                  <a:gd name="connsiteX5-271" fmla="*/ 3287352 w 3403523"/>
                  <a:gd name="connsiteY5-272" fmla="*/ 796194 h 2378389"/>
                  <a:gd name="connsiteX6-273" fmla="*/ 3334977 w 3403523"/>
                  <a:gd name="connsiteY6-274" fmla="*/ 1291494 h 2378389"/>
                  <a:gd name="connsiteX7-275" fmla="*/ 2906352 w 3403523"/>
                  <a:gd name="connsiteY7-276" fmla="*/ 2148744 h 2378389"/>
                  <a:gd name="connsiteX8-277" fmla="*/ 2115777 w 3403523"/>
                  <a:gd name="connsiteY8-278" fmla="*/ 2367819 h 2378389"/>
                  <a:gd name="connsiteX9-279" fmla="*/ 496527 w 3403523"/>
                  <a:gd name="connsiteY9-280" fmla="*/ 2243994 h 2378389"/>
                  <a:gd name="connsiteX10-281" fmla="*/ 591777 w 3403523"/>
                  <a:gd name="connsiteY10-282" fmla="*/ 1529619 h 2378389"/>
                  <a:gd name="connsiteX11-283" fmla="*/ 353652 w 3403523"/>
                  <a:gd name="connsiteY11-284" fmla="*/ 1015269 h 2378389"/>
                  <a:gd name="connsiteX12-285" fmla="*/ 1227 w 3403523"/>
                  <a:gd name="connsiteY12-286" fmla="*/ 748569 h 2378389"/>
                  <a:gd name="connsiteX0-287" fmla="*/ 1227 w 3403523"/>
                  <a:gd name="connsiteY0-288" fmla="*/ 771110 h 2400930"/>
                  <a:gd name="connsiteX1-289" fmla="*/ 286977 w 3403523"/>
                  <a:gd name="connsiteY1-290" fmla="*/ 228185 h 2400930"/>
                  <a:gd name="connsiteX2-291" fmla="*/ 991827 w 3403523"/>
                  <a:gd name="connsiteY2-292" fmla="*/ 28160 h 2400930"/>
                  <a:gd name="connsiteX3-293" fmla="*/ 1953852 w 3403523"/>
                  <a:gd name="connsiteY3-294" fmla="*/ 142460 h 2400930"/>
                  <a:gd name="connsiteX4-295" fmla="*/ 2868252 w 3403523"/>
                  <a:gd name="connsiteY4-296" fmla="*/ 771110 h 2400930"/>
                  <a:gd name="connsiteX5-297" fmla="*/ 3287352 w 3403523"/>
                  <a:gd name="connsiteY5-298" fmla="*/ 818735 h 2400930"/>
                  <a:gd name="connsiteX6-299" fmla="*/ 3334977 w 3403523"/>
                  <a:gd name="connsiteY6-300" fmla="*/ 1314035 h 2400930"/>
                  <a:gd name="connsiteX7-301" fmla="*/ 2906352 w 3403523"/>
                  <a:gd name="connsiteY7-302" fmla="*/ 2171285 h 2400930"/>
                  <a:gd name="connsiteX8-303" fmla="*/ 2115777 w 3403523"/>
                  <a:gd name="connsiteY8-304" fmla="*/ 2390360 h 2400930"/>
                  <a:gd name="connsiteX9-305" fmla="*/ 496527 w 3403523"/>
                  <a:gd name="connsiteY9-306" fmla="*/ 2266535 h 2400930"/>
                  <a:gd name="connsiteX10-307" fmla="*/ 591777 w 3403523"/>
                  <a:gd name="connsiteY10-308" fmla="*/ 1552160 h 2400930"/>
                  <a:gd name="connsiteX11-309" fmla="*/ 353652 w 3403523"/>
                  <a:gd name="connsiteY11-310" fmla="*/ 1037810 h 2400930"/>
                  <a:gd name="connsiteX12-311" fmla="*/ 1227 w 3403523"/>
                  <a:gd name="connsiteY12-312" fmla="*/ 771110 h 2400930"/>
                  <a:gd name="connsiteX0-313" fmla="*/ 327 w 3402623"/>
                  <a:gd name="connsiteY0-314" fmla="*/ 744783 h 2374603"/>
                  <a:gd name="connsiteX1-315" fmla="*/ 314652 w 3402623"/>
                  <a:gd name="connsiteY1-316" fmla="*/ 144708 h 2374603"/>
                  <a:gd name="connsiteX2-317" fmla="*/ 990927 w 3402623"/>
                  <a:gd name="connsiteY2-318" fmla="*/ 1833 h 2374603"/>
                  <a:gd name="connsiteX3-319" fmla="*/ 1952952 w 3402623"/>
                  <a:gd name="connsiteY3-320" fmla="*/ 116133 h 2374603"/>
                  <a:gd name="connsiteX4-321" fmla="*/ 2867352 w 3402623"/>
                  <a:gd name="connsiteY4-322" fmla="*/ 744783 h 2374603"/>
                  <a:gd name="connsiteX5-323" fmla="*/ 3286452 w 3402623"/>
                  <a:gd name="connsiteY5-324" fmla="*/ 792408 h 2374603"/>
                  <a:gd name="connsiteX6-325" fmla="*/ 3334077 w 3402623"/>
                  <a:gd name="connsiteY6-326" fmla="*/ 1287708 h 2374603"/>
                  <a:gd name="connsiteX7-327" fmla="*/ 2905452 w 3402623"/>
                  <a:gd name="connsiteY7-328" fmla="*/ 2144958 h 2374603"/>
                  <a:gd name="connsiteX8-329" fmla="*/ 2114877 w 3402623"/>
                  <a:gd name="connsiteY8-330" fmla="*/ 2364033 h 2374603"/>
                  <a:gd name="connsiteX9-331" fmla="*/ 495627 w 3402623"/>
                  <a:gd name="connsiteY9-332" fmla="*/ 2240208 h 2374603"/>
                  <a:gd name="connsiteX10-333" fmla="*/ 590877 w 3402623"/>
                  <a:gd name="connsiteY10-334" fmla="*/ 1525833 h 2374603"/>
                  <a:gd name="connsiteX11-335" fmla="*/ 352752 w 3402623"/>
                  <a:gd name="connsiteY11-336" fmla="*/ 1011483 h 2374603"/>
                  <a:gd name="connsiteX12-337" fmla="*/ 327 w 3402623"/>
                  <a:gd name="connsiteY12-338" fmla="*/ 744783 h 23746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402623" h="2374603">
                    <a:moveTo>
                      <a:pt x="327" y="744783"/>
                    </a:moveTo>
                    <a:cubicBezTo>
                      <a:pt x="-6023" y="600321"/>
                      <a:pt x="79702" y="211383"/>
                      <a:pt x="314652" y="144708"/>
                    </a:cubicBezTo>
                    <a:cubicBezTo>
                      <a:pt x="540077" y="97083"/>
                      <a:pt x="717877" y="6595"/>
                      <a:pt x="990927" y="1833"/>
                    </a:cubicBezTo>
                    <a:cubicBezTo>
                      <a:pt x="1263977" y="-2929"/>
                      <a:pt x="1640215" y="-7692"/>
                      <a:pt x="1952952" y="116133"/>
                    </a:cubicBezTo>
                    <a:cubicBezTo>
                      <a:pt x="2265689" y="239958"/>
                      <a:pt x="2727652" y="728908"/>
                      <a:pt x="2867352" y="744783"/>
                    </a:cubicBezTo>
                    <a:lnTo>
                      <a:pt x="3286452" y="792408"/>
                    </a:lnTo>
                    <a:cubicBezTo>
                      <a:pt x="3364239" y="882895"/>
                      <a:pt x="3476952" y="1001958"/>
                      <a:pt x="3334077" y="1287708"/>
                    </a:cubicBezTo>
                    <a:lnTo>
                      <a:pt x="2905452" y="2144958"/>
                    </a:lnTo>
                    <a:cubicBezTo>
                      <a:pt x="2702252" y="2324345"/>
                      <a:pt x="2654627" y="2405308"/>
                      <a:pt x="2114877" y="2364033"/>
                    </a:cubicBezTo>
                    <a:lnTo>
                      <a:pt x="495627" y="2240208"/>
                    </a:lnTo>
                    <a:cubicBezTo>
                      <a:pt x="241627" y="2100508"/>
                      <a:pt x="670252" y="1697283"/>
                      <a:pt x="590877" y="1525833"/>
                    </a:cubicBezTo>
                    <a:lnTo>
                      <a:pt x="352752" y="1011483"/>
                    </a:lnTo>
                    <a:cubicBezTo>
                      <a:pt x="254327" y="881308"/>
                      <a:pt x="6677" y="889245"/>
                      <a:pt x="327" y="744783"/>
                    </a:cubicBezTo>
                    <a:close/>
                  </a:path>
                </a:pathLst>
              </a:custGeom>
              <a:solidFill>
                <a:srgbClr val="7030A0">
                  <a:alpha val="30000"/>
                </a:srgbClr>
              </a:solidFill>
              <a:ln w="127000" cmpd="thickThin">
                <a:solidFill>
                  <a:schemeClr val="bg1">
                    <a:alpha val="50000"/>
                  </a:schemeClr>
                </a:solidFill>
                <a:prstDash val="solid"/>
                <a:headEnd type="stealth" w="med" len="sm"/>
                <a:tailEnd type="stealth" w="med" len="sm"/>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3888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89" name="任意多边形: 形状 6"/>
              <p:cNvSpPr/>
              <p:nvPr/>
            </p:nvSpPr>
            <p:spPr>
              <a:xfrm>
                <a:off x="11145130" y="4110030"/>
                <a:ext cx="3923131" cy="3590462"/>
              </a:xfrm>
              <a:custGeom>
                <a:avLst/>
                <a:gdLst>
                  <a:gd name="connsiteX0" fmla="*/ 457200 w 3683000"/>
                  <a:gd name="connsiteY0" fmla="*/ 38100 h 3530600"/>
                  <a:gd name="connsiteX1" fmla="*/ 1016000 w 3683000"/>
                  <a:gd name="connsiteY1" fmla="*/ 0 h 3530600"/>
                  <a:gd name="connsiteX2" fmla="*/ 1752600 w 3683000"/>
                  <a:gd name="connsiteY2" fmla="*/ 381000 h 3530600"/>
                  <a:gd name="connsiteX3" fmla="*/ 2679700 w 3683000"/>
                  <a:gd name="connsiteY3" fmla="*/ 1079500 h 3530600"/>
                  <a:gd name="connsiteX4" fmla="*/ 2768600 w 3683000"/>
                  <a:gd name="connsiteY4" fmla="*/ 1841500 h 3530600"/>
                  <a:gd name="connsiteX5" fmla="*/ 3441700 w 3683000"/>
                  <a:gd name="connsiteY5" fmla="*/ 1981200 h 3530600"/>
                  <a:gd name="connsiteX6" fmla="*/ 3683000 w 3683000"/>
                  <a:gd name="connsiteY6" fmla="*/ 2641600 h 3530600"/>
                  <a:gd name="connsiteX7" fmla="*/ 2451100 w 3683000"/>
                  <a:gd name="connsiteY7" fmla="*/ 2870200 h 3530600"/>
                  <a:gd name="connsiteX8" fmla="*/ 2324100 w 3683000"/>
                  <a:gd name="connsiteY8" fmla="*/ 3530600 h 3530600"/>
                  <a:gd name="connsiteX9" fmla="*/ 1320800 w 3683000"/>
                  <a:gd name="connsiteY9" fmla="*/ 3352800 h 3530600"/>
                  <a:gd name="connsiteX10" fmla="*/ 1333500 w 3683000"/>
                  <a:gd name="connsiteY10" fmla="*/ 2120900 h 3530600"/>
                  <a:gd name="connsiteX11" fmla="*/ 1079500 w 3683000"/>
                  <a:gd name="connsiteY11" fmla="*/ 2006600 h 3530600"/>
                  <a:gd name="connsiteX12" fmla="*/ 381000 w 3683000"/>
                  <a:gd name="connsiteY12" fmla="*/ 2159000 h 3530600"/>
                  <a:gd name="connsiteX13" fmla="*/ 0 w 3683000"/>
                  <a:gd name="connsiteY13" fmla="*/ 2006600 h 3530600"/>
                  <a:gd name="connsiteX14" fmla="*/ 241300 w 3683000"/>
                  <a:gd name="connsiteY14" fmla="*/ 1346200 h 3530600"/>
                  <a:gd name="connsiteX15" fmla="*/ 304800 w 3683000"/>
                  <a:gd name="connsiteY15" fmla="*/ 673100 h 3530600"/>
                  <a:gd name="connsiteX16" fmla="*/ 127000 w 3683000"/>
                  <a:gd name="connsiteY16" fmla="*/ 215900 h 3530600"/>
                  <a:gd name="connsiteX17" fmla="*/ 457200 w 3683000"/>
                  <a:gd name="connsiteY17" fmla="*/ 38100 h 3530600"/>
                  <a:gd name="connsiteX0-1" fmla="*/ 457200 w 3683000"/>
                  <a:gd name="connsiteY0-2" fmla="*/ 38100 h 3530600"/>
                  <a:gd name="connsiteX1-3" fmla="*/ 1016000 w 3683000"/>
                  <a:gd name="connsiteY1-4" fmla="*/ 0 h 3530600"/>
                  <a:gd name="connsiteX2-5" fmla="*/ 1752600 w 3683000"/>
                  <a:gd name="connsiteY2-6" fmla="*/ 381000 h 3530600"/>
                  <a:gd name="connsiteX3-7" fmla="*/ 2679700 w 3683000"/>
                  <a:gd name="connsiteY3-8" fmla="*/ 1079500 h 3530600"/>
                  <a:gd name="connsiteX4-9" fmla="*/ 2768600 w 3683000"/>
                  <a:gd name="connsiteY4-10" fmla="*/ 1841500 h 3530600"/>
                  <a:gd name="connsiteX5-11" fmla="*/ 3441700 w 3683000"/>
                  <a:gd name="connsiteY5-12" fmla="*/ 1981200 h 3530600"/>
                  <a:gd name="connsiteX6-13" fmla="*/ 3683000 w 3683000"/>
                  <a:gd name="connsiteY6-14" fmla="*/ 2641600 h 3530600"/>
                  <a:gd name="connsiteX7-15" fmla="*/ 2451100 w 3683000"/>
                  <a:gd name="connsiteY7-16" fmla="*/ 2870200 h 3530600"/>
                  <a:gd name="connsiteX8-17" fmla="*/ 2324100 w 3683000"/>
                  <a:gd name="connsiteY8-18" fmla="*/ 3530600 h 3530600"/>
                  <a:gd name="connsiteX9-19" fmla="*/ 1320800 w 3683000"/>
                  <a:gd name="connsiteY9-20" fmla="*/ 3352800 h 3530600"/>
                  <a:gd name="connsiteX10-21" fmla="*/ 1333500 w 3683000"/>
                  <a:gd name="connsiteY10-22" fmla="*/ 2120900 h 3530600"/>
                  <a:gd name="connsiteX11-23" fmla="*/ 1079500 w 3683000"/>
                  <a:gd name="connsiteY11-24" fmla="*/ 2006600 h 3530600"/>
                  <a:gd name="connsiteX12-25" fmla="*/ 381000 w 3683000"/>
                  <a:gd name="connsiteY12-26" fmla="*/ 2159000 h 3530600"/>
                  <a:gd name="connsiteX13-27" fmla="*/ 0 w 3683000"/>
                  <a:gd name="connsiteY13-28" fmla="*/ 2006600 h 3530600"/>
                  <a:gd name="connsiteX14-29" fmla="*/ 139700 w 3683000"/>
                  <a:gd name="connsiteY14-30" fmla="*/ 1371600 h 3530600"/>
                  <a:gd name="connsiteX15-31" fmla="*/ 304800 w 3683000"/>
                  <a:gd name="connsiteY15-32" fmla="*/ 673100 h 3530600"/>
                  <a:gd name="connsiteX16-33" fmla="*/ 127000 w 3683000"/>
                  <a:gd name="connsiteY16-34" fmla="*/ 215900 h 3530600"/>
                  <a:gd name="connsiteX17-35" fmla="*/ 457200 w 3683000"/>
                  <a:gd name="connsiteY17-36" fmla="*/ 38100 h 3530600"/>
                  <a:gd name="connsiteX0-37" fmla="*/ 508000 w 3733800"/>
                  <a:gd name="connsiteY0-38" fmla="*/ 38100 h 3530600"/>
                  <a:gd name="connsiteX1-39" fmla="*/ 1066800 w 3733800"/>
                  <a:gd name="connsiteY1-40" fmla="*/ 0 h 3530600"/>
                  <a:gd name="connsiteX2-41" fmla="*/ 1803400 w 3733800"/>
                  <a:gd name="connsiteY2-42" fmla="*/ 381000 h 3530600"/>
                  <a:gd name="connsiteX3-43" fmla="*/ 2730500 w 3733800"/>
                  <a:gd name="connsiteY3-44" fmla="*/ 1079500 h 3530600"/>
                  <a:gd name="connsiteX4-45" fmla="*/ 2819400 w 3733800"/>
                  <a:gd name="connsiteY4-46" fmla="*/ 1841500 h 3530600"/>
                  <a:gd name="connsiteX5-47" fmla="*/ 3492500 w 3733800"/>
                  <a:gd name="connsiteY5-48" fmla="*/ 1981200 h 3530600"/>
                  <a:gd name="connsiteX6-49" fmla="*/ 3733800 w 3733800"/>
                  <a:gd name="connsiteY6-50" fmla="*/ 2641600 h 3530600"/>
                  <a:gd name="connsiteX7-51" fmla="*/ 2501900 w 3733800"/>
                  <a:gd name="connsiteY7-52" fmla="*/ 2870200 h 3530600"/>
                  <a:gd name="connsiteX8-53" fmla="*/ 2374900 w 3733800"/>
                  <a:gd name="connsiteY8-54" fmla="*/ 3530600 h 3530600"/>
                  <a:gd name="connsiteX9-55" fmla="*/ 1371600 w 3733800"/>
                  <a:gd name="connsiteY9-56" fmla="*/ 3352800 h 3530600"/>
                  <a:gd name="connsiteX10-57" fmla="*/ 1384300 w 3733800"/>
                  <a:gd name="connsiteY10-58" fmla="*/ 2120900 h 3530600"/>
                  <a:gd name="connsiteX11-59" fmla="*/ 1130300 w 3733800"/>
                  <a:gd name="connsiteY11-60" fmla="*/ 2006600 h 3530600"/>
                  <a:gd name="connsiteX12-61" fmla="*/ 431800 w 3733800"/>
                  <a:gd name="connsiteY12-62" fmla="*/ 2159000 h 3530600"/>
                  <a:gd name="connsiteX13-63" fmla="*/ 0 w 3733800"/>
                  <a:gd name="connsiteY13-64" fmla="*/ 1879600 h 3530600"/>
                  <a:gd name="connsiteX14-65" fmla="*/ 190500 w 3733800"/>
                  <a:gd name="connsiteY14-66" fmla="*/ 1371600 h 3530600"/>
                  <a:gd name="connsiteX15-67" fmla="*/ 355600 w 3733800"/>
                  <a:gd name="connsiteY15-68" fmla="*/ 673100 h 3530600"/>
                  <a:gd name="connsiteX16-69" fmla="*/ 177800 w 3733800"/>
                  <a:gd name="connsiteY16-70" fmla="*/ 215900 h 3530600"/>
                  <a:gd name="connsiteX17-71" fmla="*/ 508000 w 3733800"/>
                  <a:gd name="connsiteY17-72" fmla="*/ 38100 h 3530600"/>
                  <a:gd name="connsiteX0-73" fmla="*/ 514044 w 3739844"/>
                  <a:gd name="connsiteY0-74" fmla="*/ 38100 h 3530600"/>
                  <a:gd name="connsiteX1-75" fmla="*/ 1072844 w 3739844"/>
                  <a:gd name="connsiteY1-76" fmla="*/ 0 h 3530600"/>
                  <a:gd name="connsiteX2-77" fmla="*/ 1809444 w 3739844"/>
                  <a:gd name="connsiteY2-78" fmla="*/ 381000 h 3530600"/>
                  <a:gd name="connsiteX3-79" fmla="*/ 2736544 w 3739844"/>
                  <a:gd name="connsiteY3-80" fmla="*/ 1079500 h 3530600"/>
                  <a:gd name="connsiteX4-81" fmla="*/ 2825444 w 3739844"/>
                  <a:gd name="connsiteY4-82" fmla="*/ 1841500 h 3530600"/>
                  <a:gd name="connsiteX5-83" fmla="*/ 3498544 w 3739844"/>
                  <a:gd name="connsiteY5-84" fmla="*/ 1981200 h 3530600"/>
                  <a:gd name="connsiteX6-85" fmla="*/ 3739844 w 3739844"/>
                  <a:gd name="connsiteY6-86" fmla="*/ 2641600 h 3530600"/>
                  <a:gd name="connsiteX7-87" fmla="*/ 2507944 w 3739844"/>
                  <a:gd name="connsiteY7-88" fmla="*/ 2870200 h 3530600"/>
                  <a:gd name="connsiteX8-89" fmla="*/ 2380944 w 3739844"/>
                  <a:gd name="connsiteY8-90" fmla="*/ 3530600 h 3530600"/>
                  <a:gd name="connsiteX9-91" fmla="*/ 1377644 w 3739844"/>
                  <a:gd name="connsiteY9-92" fmla="*/ 3352800 h 3530600"/>
                  <a:gd name="connsiteX10-93" fmla="*/ 1390344 w 3739844"/>
                  <a:gd name="connsiteY10-94" fmla="*/ 2120900 h 3530600"/>
                  <a:gd name="connsiteX11-95" fmla="*/ 1136344 w 3739844"/>
                  <a:gd name="connsiteY11-96" fmla="*/ 2006600 h 3530600"/>
                  <a:gd name="connsiteX12-97" fmla="*/ 437844 w 3739844"/>
                  <a:gd name="connsiteY12-98" fmla="*/ 2159000 h 3530600"/>
                  <a:gd name="connsiteX13-99" fmla="*/ 6044 w 3739844"/>
                  <a:gd name="connsiteY13-100" fmla="*/ 1879600 h 3530600"/>
                  <a:gd name="connsiteX14-101" fmla="*/ 196544 w 3739844"/>
                  <a:gd name="connsiteY14-102" fmla="*/ 1371600 h 3530600"/>
                  <a:gd name="connsiteX15-103" fmla="*/ 361644 w 3739844"/>
                  <a:gd name="connsiteY15-104" fmla="*/ 673100 h 3530600"/>
                  <a:gd name="connsiteX16-105" fmla="*/ 183844 w 3739844"/>
                  <a:gd name="connsiteY16-106" fmla="*/ 215900 h 3530600"/>
                  <a:gd name="connsiteX17-107" fmla="*/ 514044 w 3739844"/>
                  <a:gd name="connsiteY17-108" fmla="*/ 38100 h 3530600"/>
                  <a:gd name="connsiteX0-109" fmla="*/ 513926 w 3739726"/>
                  <a:gd name="connsiteY0-110" fmla="*/ 38100 h 3530600"/>
                  <a:gd name="connsiteX1-111" fmla="*/ 1072726 w 3739726"/>
                  <a:gd name="connsiteY1-112" fmla="*/ 0 h 3530600"/>
                  <a:gd name="connsiteX2-113" fmla="*/ 1809326 w 3739726"/>
                  <a:gd name="connsiteY2-114" fmla="*/ 381000 h 3530600"/>
                  <a:gd name="connsiteX3-115" fmla="*/ 2736426 w 3739726"/>
                  <a:gd name="connsiteY3-116" fmla="*/ 1079500 h 3530600"/>
                  <a:gd name="connsiteX4-117" fmla="*/ 2825326 w 3739726"/>
                  <a:gd name="connsiteY4-118" fmla="*/ 1841500 h 3530600"/>
                  <a:gd name="connsiteX5-119" fmla="*/ 3498426 w 3739726"/>
                  <a:gd name="connsiteY5-120" fmla="*/ 1981200 h 3530600"/>
                  <a:gd name="connsiteX6-121" fmla="*/ 3739726 w 3739726"/>
                  <a:gd name="connsiteY6-122" fmla="*/ 2641600 h 3530600"/>
                  <a:gd name="connsiteX7-123" fmla="*/ 2507826 w 3739726"/>
                  <a:gd name="connsiteY7-124" fmla="*/ 2870200 h 3530600"/>
                  <a:gd name="connsiteX8-125" fmla="*/ 2380826 w 3739726"/>
                  <a:gd name="connsiteY8-126" fmla="*/ 3530600 h 3530600"/>
                  <a:gd name="connsiteX9-127" fmla="*/ 1377526 w 3739726"/>
                  <a:gd name="connsiteY9-128" fmla="*/ 3352800 h 3530600"/>
                  <a:gd name="connsiteX10-129" fmla="*/ 1390226 w 3739726"/>
                  <a:gd name="connsiteY10-130" fmla="*/ 2120900 h 3530600"/>
                  <a:gd name="connsiteX11-131" fmla="*/ 1136226 w 3739726"/>
                  <a:gd name="connsiteY11-132" fmla="*/ 2006600 h 3530600"/>
                  <a:gd name="connsiteX12-133" fmla="*/ 437726 w 3739726"/>
                  <a:gd name="connsiteY12-134" fmla="*/ 2159000 h 3530600"/>
                  <a:gd name="connsiteX13-135" fmla="*/ 5926 w 3739726"/>
                  <a:gd name="connsiteY13-136" fmla="*/ 1879600 h 3530600"/>
                  <a:gd name="connsiteX14-137" fmla="*/ 196426 w 3739726"/>
                  <a:gd name="connsiteY14-138" fmla="*/ 1371600 h 3530600"/>
                  <a:gd name="connsiteX15-139" fmla="*/ 361526 w 3739726"/>
                  <a:gd name="connsiteY15-140" fmla="*/ 673100 h 3530600"/>
                  <a:gd name="connsiteX16-141" fmla="*/ 183726 w 3739726"/>
                  <a:gd name="connsiteY16-142" fmla="*/ 215900 h 3530600"/>
                  <a:gd name="connsiteX17-143" fmla="*/ 513926 w 3739726"/>
                  <a:gd name="connsiteY17-144" fmla="*/ 38100 h 3530600"/>
                  <a:gd name="connsiteX0-145" fmla="*/ 513926 w 3739726"/>
                  <a:gd name="connsiteY0-146" fmla="*/ 38100 h 3530600"/>
                  <a:gd name="connsiteX1-147" fmla="*/ 1072726 w 3739726"/>
                  <a:gd name="connsiteY1-148" fmla="*/ 0 h 3530600"/>
                  <a:gd name="connsiteX2-149" fmla="*/ 1809326 w 3739726"/>
                  <a:gd name="connsiteY2-150" fmla="*/ 381000 h 3530600"/>
                  <a:gd name="connsiteX3-151" fmla="*/ 2736426 w 3739726"/>
                  <a:gd name="connsiteY3-152" fmla="*/ 1079500 h 3530600"/>
                  <a:gd name="connsiteX4-153" fmla="*/ 2825326 w 3739726"/>
                  <a:gd name="connsiteY4-154" fmla="*/ 1841500 h 3530600"/>
                  <a:gd name="connsiteX5-155" fmla="*/ 3498426 w 3739726"/>
                  <a:gd name="connsiteY5-156" fmla="*/ 1981200 h 3530600"/>
                  <a:gd name="connsiteX6-157" fmla="*/ 3739726 w 3739726"/>
                  <a:gd name="connsiteY6-158" fmla="*/ 2641600 h 3530600"/>
                  <a:gd name="connsiteX7-159" fmla="*/ 2507826 w 3739726"/>
                  <a:gd name="connsiteY7-160" fmla="*/ 2870200 h 3530600"/>
                  <a:gd name="connsiteX8-161" fmla="*/ 2380826 w 3739726"/>
                  <a:gd name="connsiteY8-162" fmla="*/ 3530600 h 3530600"/>
                  <a:gd name="connsiteX9-163" fmla="*/ 1377526 w 3739726"/>
                  <a:gd name="connsiteY9-164" fmla="*/ 3352800 h 3530600"/>
                  <a:gd name="connsiteX10-165" fmla="*/ 1390226 w 3739726"/>
                  <a:gd name="connsiteY10-166" fmla="*/ 2120900 h 3530600"/>
                  <a:gd name="connsiteX11-167" fmla="*/ 1136226 w 3739726"/>
                  <a:gd name="connsiteY11-168" fmla="*/ 2006600 h 3530600"/>
                  <a:gd name="connsiteX12-169" fmla="*/ 437726 w 3739726"/>
                  <a:gd name="connsiteY12-170" fmla="*/ 2159000 h 3530600"/>
                  <a:gd name="connsiteX13-171" fmla="*/ 5926 w 3739726"/>
                  <a:gd name="connsiteY13-172" fmla="*/ 1879600 h 3530600"/>
                  <a:gd name="connsiteX14-173" fmla="*/ 196426 w 3739726"/>
                  <a:gd name="connsiteY14-174" fmla="*/ 1371600 h 3530600"/>
                  <a:gd name="connsiteX15-175" fmla="*/ 361526 w 3739726"/>
                  <a:gd name="connsiteY15-176" fmla="*/ 673100 h 3530600"/>
                  <a:gd name="connsiteX16-177" fmla="*/ 183726 w 3739726"/>
                  <a:gd name="connsiteY16-178" fmla="*/ 215900 h 3530600"/>
                  <a:gd name="connsiteX17-179" fmla="*/ 513926 w 3739726"/>
                  <a:gd name="connsiteY17-180" fmla="*/ 38100 h 3530600"/>
                  <a:gd name="connsiteX0-181" fmla="*/ 513926 w 3739726"/>
                  <a:gd name="connsiteY0-182" fmla="*/ 38100 h 3530600"/>
                  <a:gd name="connsiteX1-183" fmla="*/ 1072726 w 3739726"/>
                  <a:gd name="connsiteY1-184" fmla="*/ 0 h 3530600"/>
                  <a:gd name="connsiteX2-185" fmla="*/ 1809326 w 3739726"/>
                  <a:gd name="connsiteY2-186" fmla="*/ 381000 h 3530600"/>
                  <a:gd name="connsiteX3-187" fmla="*/ 2736426 w 3739726"/>
                  <a:gd name="connsiteY3-188" fmla="*/ 1079500 h 3530600"/>
                  <a:gd name="connsiteX4-189" fmla="*/ 2825326 w 3739726"/>
                  <a:gd name="connsiteY4-190" fmla="*/ 1841500 h 3530600"/>
                  <a:gd name="connsiteX5-191" fmla="*/ 3498426 w 3739726"/>
                  <a:gd name="connsiteY5-192" fmla="*/ 1981200 h 3530600"/>
                  <a:gd name="connsiteX6-193" fmla="*/ 3739726 w 3739726"/>
                  <a:gd name="connsiteY6-194" fmla="*/ 2641600 h 3530600"/>
                  <a:gd name="connsiteX7-195" fmla="*/ 2507826 w 3739726"/>
                  <a:gd name="connsiteY7-196" fmla="*/ 2870200 h 3530600"/>
                  <a:gd name="connsiteX8-197" fmla="*/ 2380826 w 3739726"/>
                  <a:gd name="connsiteY8-198" fmla="*/ 3530600 h 3530600"/>
                  <a:gd name="connsiteX9-199" fmla="*/ 1377526 w 3739726"/>
                  <a:gd name="connsiteY9-200" fmla="*/ 3352800 h 3530600"/>
                  <a:gd name="connsiteX10-201" fmla="*/ 1390226 w 3739726"/>
                  <a:gd name="connsiteY10-202" fmla="*/ 2120900 h 3530600"/>
                  <a:gd name="connsiteX11-203" fmla="*/ 1136226 w 3739726"/>
                  <a:gd name="connsiteY11-204" fmla="*/ 2006600 h 3530600"/>
                  <a:gd name="connsiteX12-205" fmla="*/ 437726 w 3739726"/>
                  <a:gd name="connsiteY12-206" fmla="*/ 2159000 h 3530600"/>
                  <a:gd name="connsiteX13-207" fmla="*/ 5926 w 3739726"/>
                  <a:gd name="connsiteY13-208" fmla="*/ 1879600 h 3530600"/>
                  <a:gd name="connsiteX14-209" fmla="*/ 196426 w 3739726"/>
                  <a:gd name="connsiteY14-210" fmla="*/ 1371600 h 3530600"/>
                  <a:gd name="connsiteX15-211" fmla="*/ 361526 w 3739726"/>
                  <a:gd name="connsiteY15-212" fmla="*/ 673100 h 3530600"/>
                  <a:gd name="connsiteX16-213" fmla="*/ 183726 w 3739726"/>
                  <a:gd name="connsiteY16-214" fmla="*/ 215900 h 3530600"/>
                  <a:gd name="connsiteX17-215" fmla="*/ 513926 w 3739726"/>
                  <a:gd name="connsiteY17-216" fmla="*/ 38100 h 3530600"/>
                  <a:gd name="connsiteX0-217" fmla="*/ 513926 w 3739726"/>
                  <a:gd name="connsiteY0-218" fmla="*/ 66878 h 3559378"/>
                  <a:gd name="connsiteX1-219" fmla="*/ 1072726 w 3739726"/>
                  <a:gd name="connsiteY1-220" fmla="*/ 28778 h 3559378"/>
                  <a:gd name="connsiteX2-221" fmla="*/ 1809326 w 3739726"/>
                  <a:gd name="connsiteY2-222" fmla="*/ 409778 h 3559378"/>
                  <a:gd name="connsiteX3-223" fmla="*/ 2736426 w 3739726"/>
                  <a:gd name="connsiteY3-224" fmla="*/ 1108278 h 3559378"/>
                  <a:gd name="connsiteX4-225" fmla="*/ 2825326 w 3739726"/>
                  <a:gd name="connsiteY4-226" fmla="*/ 1870278 h 3559378"/>
                  <a:gd name="connsiteX5-227" fmla="*/ 3498426 w 3739726"/>
                  <a:gd name="connsiteY5-228" fmla="*/ 2009978 h 3559378"/>
                  <a:gd name="connsiteX6-229" fmla="*/ 3739726 w 3739726"/>
                  <a:gd name="connsiteY6-230" fmla="*/ 2670378 h 3559378"/>
                  <a:gd name="connsiteX7-231" fmla="*/ 2507826 w 3739726"/>
                  <a:gd name="connsiteY7-232" fmla="*/ 2898978 h 3559378"/>
                  <a:gd name="connsiteX8-233" fmla="*/ 2380826 w 3739726"/>
                  <a:gd name="connsiteY8-234" fmla="*/ 3559378 h 3559378"/>
                  <a:gd name="connsiteX9-235" fmla="*/ 1377526 w 3739726"/>
                  <a:gd name="connsiteY9-236" fmla="*/ 3381578 h 3559378"/>
                  <a:gd name="connsiteX10-237" fmla="*/ 1390226 w 3739726"/>
                  <a:gd name="connsiteY10-238" fmla="*/ 2149678 h 3559378"/>
                  <a:gd name="connsiteX11-239" fmla="*/ 1136226 w 3739726"/>
                  <a:gd name="connsiteY11-240" fmla="*/ 2035378 h 3559378"/>
                  <a:gd name="connsiteX12-241" fmla="*/ 437726 w 3739726"/>
                  <a:gd name="connsiteY12-242" fmla="*/ 2187778 h 3559378"/>
                  <a:gd name="connsiteX13-243" fmla="*/ 5926 w 3739726"/>
                  <a:gd name="connsiteY13-244" fmla="*/ 1908378 h 3559378"/>
                  <a:gd name="connsiteX14-245" fmla="*/ 196426 w 3739726"/>
                  <a:gd name="connsiteY14-246" fmla="*/ 1400378 h 3559378"/>
                  <a:gd name="connsiteX15-247" fmla="*/ 361526 w 3739726"/>
                  <a:gd name="connsiteY15-248" fmla="*/ 701878 h 3559378"/>
                  <a:gd name="connsiteX16-249" fmla="*/ 183726 w 3739726"/>
                  <a:gd name="connsiteY16-250" fmla="*/ 244678 h 3559378"/>
                  <a:gd name="connsiteX17-251" fmla="*/ 513926 w 3739726"/>
                  <a:gd name="connsiteY17-252" fmla="*/ 66878 h 3559378"/>
                  <a:gd name="connsiteX0-253" fmla="*/ 513926 w 3739726"/>
                  <a:gd name="connsiteY0-254" fmla="*/ 97880 h 3590380"/>
                  <a:gd name="connsiteX1-255" fmla="*/ 1072726 w 3739726"/>
                  <a:gd name="connsiteY1-256" fmla="*/ 59780 h 3590380"/>
                  <a:gd name="connsiteX2-257" fmla="*/ 1809326 w 3739726"/>
                  <a:gd name="connsiteY2-258" fmla="*/ 440780 h 3590380"/>
                  <a:gd name="connsiteX3-259" fmla="*/ 2736426 w 3739726"/>
                  <a:gd name="connsiteY3-260" fmla="*/ 1139280 h 3590380"/>
                  <a:gd name="connsiteX4-261" fmla="*/ 2825326 w 3739726"/>
                  <a:gd name="connsiteY4-262" fmla="*/ 1901280 h 3590380"/>
                  <a:gd name="connsiteX5-263" fmla="*/ 3498426 w 3739726"/>
                  <a:gd name="connsiteY5-264" fmla="*/ 2040980 h 3590380"/>
                  <a:gd name="connsiteX6-265" fmla="*/ 3739726 w 3739726"/>
                  <a:gd name="connsiteY6-266" fmla="*/ 2701380 h 3590380"/>
                  <a:gd name="connsiteX7-267" fmla="*/ 2507826 w 3739726"/>
                  <a:gd name="connsiteY7-268" fmla="*/ 2929980 h 3590380"/>
                  <a:gd name="connsiteX8-269" fmla="*/ 2380826 w 3739726"/>
                  <a:gd name="connsiteY8-270" fmla="*/ 3590380 h 3590380"/>
                  <a:gd name="connsiteX9-271" fmla="*/ 1377526 w 3739726"/>
                  <a:gd name="connsiteY9-272" fmla="*/ 3412580 h 3590380"/>
                  <a:gd name="connsiteX10-273" fmla="*/ 1390226 w 3739726"/>
                  <a:gd name="connsiteY10-274" fmla="*/ 2180680 h 3590380"/>
                  <a:gd name="connsiteX11-275" fmla="*/ 1136226 w 3739726"/>
                  <a:gd name="connsiteY11-276" fmla="*/ 2066380 h 3590380"/>
                  <a:gd name="connsiteX12-277" fmla="*/ 437726 w 3739726"/>
                  <a:gd name="connsiteY12-278" fmla="*/ 2218780 h 3590380"/>
                  <a:gd name="connsiteX13-279" fmla="*/ 5926 w 3739726"/>
                  <a:gd name="connsiteY13-280" fmla="*/ 1939380 h 3590380"/>
                  <a:gd name="connsiteX14-281" fmla="*/ 196426 w 3739726"/>
                  <a:gd name="connsiteY14-282" fmla="*/ 1431380 h 3590380"/>
                  <a:gd name="connsiteX15-283" fmla="*/ 361526 w 3739726"/>
                  <a:gd name="connsiteY15-284" fmla="*/ 732880 h 3590380"/>
                  <a:gd name="connsiteX16-285" fmla="*/ 183726 w 3739726"/>
                  <a:gd name="connsiteY16-286" fmla="*/ 275680 h 3590380"/>
                  <a:gd name="connsiteX17-287" fmla="*/ 513926 w 3739726"/>
                  <a:gd name="connsiteY17-288" fmla="*/ 97880 h 3590380"/>
                  <a:gd name="connsiteX0-289" fmla="*/ 513926 w 3739726"/>
                  <a:gd name="connsiteY0-290" fmla="*/ 97880 h 3590380"/>
                  <a:gd name="connsiteX1-291" fmla="*/ 1072726 w 3739726"/>
                  <a:gd name="connsiteY1-292" fmla="*/ 59780 h 3590380"/>
                  <a:gd name="connsiteX2-293" fmla="*/ 1809326 w 3739726"/>
                  <a:gd name="connsiteY2-294" fmla="*/ 440780 h 3590380"/>
                  <a:gd name="connsiteX3-295" fmla="*/ 2736426 w 3739726"/>
                  <a:gd name="connsiteY3-296" fmla="*/ 1139280 h 3590380"/>
                  <a:gd name="connsiteX4-297" fmla="*/ 2825326 w 3739726"/>
                  <a:gd name="connsiteY4-298" fmla="*/ 1901280 h 3590380"/>
                  <a:gd name="connsiteX5-299" fmla="*/ 3498426 w 3739726"/>
                  <a:gd name="connsiteY5-300" fmla="*/ 2040980 h 3590380"/>
                  <a:gd name="connsiteX6-301" fmla="*/ 3739726 w 3739726"/>
                  <a:gd name="connsiteY6-302" fmla="*/ 2701380 h 3590380"/>
                  <a:gd name="connsiteX7-303" fmla="*/ 2507826 w 3739726"/>
                  <a:gd name="connsiteY7-304" fmla="*/ 2929980 h 3590380"/>
                  <a:gd name="connsiteX8-305" fmla="*/ 2380826 w 3739726"/>
                  <a:gd name="connsiteY8-306" fmla="*/ 3590380 h 3590380"/>
                  <a:gd name="connsiteX9-307" fmla="*/ 1377526 w 3739726"/>
                  <a:gd name="connsiteY9-308" fmla="*/ 3412580 h 3590380"/>
                  <a:gd name="connsiteX10-309" fmla="*/ 1390226 w 3739726"/>
                  <a:gd name="connsiteY10-310" fmla="*/ 2180680 h 3590380"/>
                  <a:gd name="connsiteX11-311" fmla="*/ 1136226 w 3739726"/>
                  <a:gd name="connsiteY11-312" fmla="*/ 2066380 h 3590380"/>
                  <a:gd name="connsiteX12-313" fmla="*/ 437726 w 3739726"/>
                  <a:gd name="connsiteY12-314" fmla="*/ 2218780 h 3590380"/>
                  <a:gd name="connsiteX13-315" fmla="*/ 5926 w 3739726"/>
                  <a:gd name="connsiteY13-316" fmla="*/ 1939380 h 3590380"/>
                  <a:gd name="connsiteX14-317" fmla="*/ 196426 w 3739726"/>
                  <a:gd name="connsiteY14-318" fmla="*/ 1431380 h 3590380"/>
                  <a:gd name="connsiteX15-319" fmla="*/ 361526 w 3739726"/>
                  <a:gd name="connsiteY15-320" fmla="*/ 732880 h 3590380"/>
                  <a:gd name="connsiteX16-321" fmla="*/ 183726 w 3739726"/>
                  <a:gd name="connsiteY16-322" fmla="*/ 275680 h 3590380"/>
                  <a:gd name="connsiteX17-323" fmla="*/ 513926 w 3739726"/>
                  <a:gd name="connsiteY17-324" fmla="*/ 97880 h 3590380"/>
                  <a:gd name="connsiteX0-325" fmla="*/ 513926 w 3803538"/>
                  <a:gd name="connsiteY0-326" fmla="*/ 97880 h 3590380"/>
                  <a:gd name="connsiteX1-327" fmla="*/ 1072726 w 3803538"/>
                  <a:gd name="connsiteY1-328" fmla="*/ 59780 h 3590380"/>
                  <a:gd name="connsiteX2-329" fmla="*/ 1809326 w 3803538"/>
                  <a:gd name="connsiteY2-330" fmla="*/ 440780 h 3590380"/>
                  <a:gd name="connsiteX3-331" fmla="*/ 2736426 w 3803538"/>
                  <a:gd name="connsiteY3-332" fmla="*/ 1139280 h 3590380"/>
                  <a:gd name="connsiteX4-333" fmla="*/ 2825326 w 3803538"/>
                  <a:gd name="connsiteY4-334" fmla="*/ 1901280 h 3590380"/>
                  <a:gd name="connsiteX5-335" fmla="*/ 3498426 w 3803538"/>
                  <a:gd name="connsiteY5-336" fmla="*/ 2040980 h 3590380"/>
                  <a:gd name="connsiteX6-337" fmla="*/ 3739726 w 3803538"/>
                  <a:gd name="connsiteY6-338" fmla="*/ 2701380 h 3590380"/>
                  <a:gd name="connsiteX7-339" fmla="*/ 2507826 w 3803538"/>
                  <a:gd name="connsiteY7-340" fmla="*/ 2929980 h 3590380"/>
                  <a:gd name="connsiteX8-341" fmla="*/ 2380826 w 3803538"/>
                  <a:gd name="connsiteY8-342" fmla="*/ 3590380 h 3590380"/>
                  <a:gd name="connsiteX9-343" fmla="*/ 1377526 w 3803538"/>
                  <a:gd name="connsiteY9-344" fmla="*/ 3412580 h 3590380"/>
                  <a:gd name="connsiteX10-345" fmla="*/ 1390226 w 3803538"/>
                  <a:gd name="connsiteY10-346" fmla="*/ 2180680 h 3590380"/>
                  <a:gd name="connsiteX11-347" fmla="*/ 1136226 w 3803538"/>
                  <a:gd name="connsiteY11-348" fmla="*/ 2066380 h 3590380"/>
                  <a:gd name="connsiteX12-349" fmla="*/ 437726 w 3803538"/>
                  <a:gd name="connsiteY12-350" fmla="*/ 2218780 h 3590380"/>
                  <a:gd name="connsiteX13-351" fmla="*/ 5926 w 3803538"/>
                  <a:gd name="connsiteY13-352" fmla="*/ 1939380 h 3590380"/>
                  <a:gd name="connsiteX14-353" fmla="*/ 196426 w 3803538"/>
                  <a:gd name="connsiteY14-354" fmla="*/ 1431380 h 3590380"/>
                  <a:gd name="connsiteX15-355" fmla="*/ 361526 w 3803538"/>
                  <a:gd name="connsiteY15-356" fmla="*/ 732880 h 3590380"/>
                  <a:gd name="connsiteX16-357" fmla="*/ 183726 w 3803538"/>
                  <a:gd name="connsiteY16-358" fmla="*/ 275680 h 3590380"/>
                  <a:gd name="connsiteX17-359" fmla="*/ 513926 w 3803538"/>
                  <a:gd name="connsiteY17-360" fmla="*/ 97880 h 3590380"/>
                  <a:gd name="connsiteX0-361" fmla="*/ 513926 w 3803538"/>
                  <a:gd name="connsiteY0-362" fmla="*/ 97880 h 3590380"/>
                  <a:gd name="connsiteX1-363" fmla="*/ 1072726 w 3803538"/>
                  <a:gd name="connsiteY1-364" fmla="*/ 59780 h 3590380"/>
                  <a:gd name="connsiteX2-365" fmla="*/ 1809326 w 3803538"/>
                  <a:gd name="connsiteY2-366" fmla="*/ 440780 h 3590380"/>
                  <a:gd name="connsiteX3-367" fmla="*/ 2736426 w 3803538"/>
                  <a:gd name="connsiteY3-368" fmla="*/ 1139280 h 3590380"/>
                  <a:gd name="connsiteX4-369" fmla="*/ 2825326 w 3803538"/>
                  <a:gd name="connsiteY4-370" fmla="*/ 1901280 h 3590380"/>
                  <a:gd name="connsiteX5-371" fmla="*/ 3498426 w 3803538"/>
                  <a:gd name="connsiteY5-372" fmla="*/ 2040980 h 3590380"/>
                  <a:gd name="connsiteX6-373" fmla="*/ 3739726 w 3803538"/>
                  <a:gd name="connsiteY6-374" fmla="*/ 2701380 h 3590380"/>
                  <a:gd name="connsiteX7-375" fmla="*/ 2507826 w 3803538"/>
                  <a:gd name="connsiteY7-376" fmla="*/ 2929980 h 3590380"/>
                  <a:gd name="connsiteX8-377" fmla="*/ 2380826 w 3803538"/>
                  <a:gd name="connsiteY8-378" fmla="*/ 3590380 h 3590380"/>
                  <a:gd name="connsiteX9-379" fmla="*/ 1377526 w 3803538"/>
                  <a:gd name="connsiteY9-380" fmla="*/ 3412580 h 3590380"/>
                  <a:gd name="connsiteX10-381" fmla="*/ 1390226 w 3803538"/>
                  <a:gd name="connsiteY10-382" fmla="*/ 2180680 h 3590380"/>
                  <a:gd name="connsiteX11-383" fmla="*/ 1136226 w 3803538"/>
                  <a:gd name="connsiteY11-384" fmla="*/ 2066380 h 3590380"/>
                  <a:gd name="connsiteX12-385" fmla="*/ 437726 w 3803538"/>
                  <a:gd name="connsiteY12-386" fmla="*/ 2218780 h 3590380"/>
                  <a:gd name="connsiteX13-387" fmla="*/ 5926 w 3803538"/>
                  <a:gd name="connsiteY13-388" fmla="*/ 1939380 h 3590380"/>
                  <a:gd name="connsiteX14-389" fmla="*/ 196426 w 3803538"/>
                  <a:gd name="connsiteY14-390" fmla="*/ 1431380 h 3590380"/>
                  <a:gd name="connsiteX15-391" fmla="*/ 361526 w 3803538"/>
                  <a:gd name="connsiteY15-392" fmla="*/ 732880 h 3590380"/>
                  <a:gd name="connsiteX16-393" fmla="*/ 183726 w 3803538"/>
                  <a:gd name="connsiteY16-394" fmla="*/ 275680 h 3590380"/>
                  <a:gd name="connsiteX17-395" fmla="*/ 513926 w 3803538"/>
                  <a:gd name="connsiteY17-396" fmla="*/ 97880 h 3590380"/>
                  <a:gd name="connsiteX0-397" fmla="*/ 513926 w 3898187"/>
                  <a:gd name="connsiteY0-398" fmla="*/ 97880 h 3590380"/>
                  <a:gd name="connsiteX1-399" fmla="*/ 1072726 w 3898187"/>
                  <a:gd name="connsiteY1-400" fmla="*/ 59780 h 3590380"/>
                  <a:gd name="connsiteX2-401" fmla="*/ 1809326 w 3898187"/>
                  <a:gd name="connsiteY2-402" fmla="*/ 440780 h 3590380"/>
                  <a:gd name="connsiteX3-403" fmla="*/ 2736426 w 3898187"/>
                  <a:gd name="connsiteY3-404" fmla="*/ 1139280 h 3590380"/>
                  <a:gd name="connsiteX4-405" fmla="*/ 2825326 w 3898187"/>
                  <a:gd name="connsiteY4-406" fmla="*/ 1901280 h 3590380"/>
                  <a:gd name="connsiteX5-407" fmla="*/ 3498426 w 3898187"/>
                  <a:gd name="connsiteY5-408" fmla="*/ 2040980 h 3590380"/>
                  <a:gd name="connsiteX6-409" fmla="*/ 3739726 w 3898187"/>
                  <a:gd name="connsiteY6-410" fmla="*/ 2701380 h 3590380"/>
                  <a:gd name="connsiteX7-411" fmla="*/ 2507826 w 3898187"/>
                  <a:gd name="connsiteY7-412" fmla="*/ 2929980 h 3590380"/>
                  <a:gd name="connsiteX8-413" fmla="*/ 2380826 w 3898187"/>
                  <a:gd name="connsiteY8-414" fmla="*/ 3590380 h 3590380"/>
                  <a:gd name="connsiteX9-415" fmla="*/ 1377526 w 3898187"/>
                  <a:gd name="connsiteY9-416" fmla="*/ 3412580 h 3590380"/>
                  <a:gd name="connsiteX10-417" fmla="*/ 1390226 w 3898187"/>
                  <a:gd name="connsiteY10-418" fmla="*/ 2180680 h 3590380"/>
                  <a:gd name="connsiteX11-419" fmla="*/ 1136226 w 3898187"/>
                  <a:gd name="connsiteY11-420" fmla="*/ 2066380 h 3590380"/>
                  <a:gd name="connsiteX12-421" fmla="*/ 437726 w 3898187"/>
                  <a:gd name="connsiteY12-422" fmla="*/ 2218780 h 3590380"/>
                  <a:gd name="connsiteX13-423" fmla="*/ 5926 w 3898187"/>
                  <a:gd name="connsiteY13-424" fmla="*/ 1939380 h 3590380"/>
                  <a:gd name="connsiteX14-425" fmla="*/ 196426 w 3898187"/>
                  <a:gd name="connsiteY14-426" fmla="*/ 1431380 h 3590380"/>
                  <a:gd name="connsiteX15-427" fmla="*/ 361526 w 3898187"/>
                  <a:gd name="connsiteY15-428" fmla="*/ 732880 h 3590380"/>
                  <a:gd name="connsiteX16-429" fmla="*/ 183726 w 3898187"/>
                  <a:gd name="connsiteY16-430" fmla="*/ 275680 h 3590380"/>
                  <a:gd name="connsiteX17-431" fmla="*/ 513926 w 3898187"/>
                  <a:gd name="connsiteY17-432" fmla="*/ 97880 h 3590380"/>
                  <a:gd name="connsiteX0-433" fmla="*/ 513926 w 3898187"/>
                  <a:gd name="connsiteY0-434" fmla="*/ 97880 h 3590380"/>
                  <a:gd name="connsiteX1-435" fmla="*/ 1072726 w 3898187"/>
                  <a:gd name="connsiteY1-436" fmla="*/ 59780 h 3590380"/>
                  <a:gd name="connsiteX2-437" fmla="*/ 1809326 w 3898187"/>
                  <a:gd name="connsiteY2-438" fmla="*/ 440780 h 3590380"/>
                  <a:gd name="connsiteX3-439" fmla="*/ 2736426 w 3898187"/>
                  <a:gd name="connsiteY3-440" fmla="*/ 1139280 h 3590380"/>
                  <a:gd name="connsiteX4-441" fmla="*/ 2825326 w 3898187"/>
                  <a:gd name="connsiteY4-442" fmla="*/ 1901280 h 3590380"/>
                  <a:gd name="connsiteX5-443" fmla="*/ 3498426 w 3898187"/>
                  <a:gd name="connsiteY5-444" fmla="*/ 2040980 h 3590380"/>
                  <a:gd name="connsiteX6-445" fmla="*/ 3739726 w 3898187"/>
                  <a:gd name="connsiteY6-446" fmla="*/ 2701380 h 3590380"/>
                  <a:gd name="connsiteX7-447" fmla="*/ 2507826 w 3898187"/>
                  <a:gd name="connsiteY7-448" fmla="*/ 2929980 h 3590380"/>
                  <a:gd name="connsiteX8-449" fmla="*/ 2380826 w 3898187"/>
                  <a:gd name="connsiteY8-450" fmla="*/ 3590380 h 3590380"/>
                  <a:gd name="connsiteX9-451" fmla="*/ 1377526 w 3898187"/>
                  <a:gd name="connsiteY9-452" fmla="*/ 3412580 h 3590380"/>
                  <a:gd name="connsiteX10-453" fmla="*/ 1390226 w 3898187"/>
                  <a:gd name="connsiteY10-454" fmla="*/ 2180680 h 3590380"/>
                  <a:gd name="connsiteX11-455" fmla="*/ 1136226 w 3898187"/>
                  <a:gd name="connsiteY11-456" fmla="*/ 2066380 h 3590380"/>
                  <a:gd name="connsiteX12-457" fmla="*/ 437726 w 3898187"/>
                  <a:gd name="connsiteY12-458" fmla="*/ 2218780 h 3590380"/>
                  <a:gd name="connsiteX13-459" fmla="*/ 5926 w 3898187"/>
                  <a:gd name="connsiteY13-460" fmla="*/ 1939380 h 3590380"/>
                  <a:gd name="connsiteX14-461" fmla="*/ 196426 w 3898187"/>
                  <a:gd name="connsiteY14-462" fmla="*/ 1431380 h 3590380"/>
                  <a:gd name="connsiteX15-463" fmla="*/ 361526 w 3898187"/>
                  <a:gd name="connsiteY15-464" fmla="*/ 732880 h 3590380"/>
                  <a:gd name="connsiteX16-465" fmla="*/ 183726 w 3898187"/>
                  <a:gd name="connsiteY16-466" fmla="*/ 275680 h 3590380"/>
                  <a:gd name="connsiteX17-467" fmla="*/ 513926 w 3898187"/>
                  <a:gd name="connsiteY17-468" fmla="*/ 97880 h 3590380"/>
                  <a:gd name="connsiteX0-469" fmla="*/ 513926 w 3898187"/>
                  <a:gd name="connsiteY0-470" fmla="*/ 97880 h 3594672"/>
                  <a:gd name="connsiteX1-471" fmla="*/ 1072726 w 3898187"/>
                  <a:gd name="connsiteY1-472" fmla="*/ 59780 h 3594672"/>
                  <a:gd name="connsiteX2-473" fmla="*/ 1809326 w 3898187"/>
                  <a:gd name="connsiteY2-474" fmla="*/ 440780 h 3594672"/>
                  <a:gd name="connsiteX3-475" fmla="*/ 2736426 w 3898187"/>
                  <a:gd name="connsiteY3-476" fmla="*/ 1139280 h 3594672"/>
                  <a:gd name="connsiteX4-477" fmla="*/ 2825326 w 3898187"/>
                  <a:gd name="connsiteY4-478" fmla="*/ 1901280 h 3594672"/>
                  <a:gd name="connsiteX5-479" fmla="*/ 3498426 w 3898187"/>
                  <a:gd name="connsiteY5-480" fmla="*/ 2040980 h 3594672"/>
                  <a:gd name="connsiteX6-481" fmla="*/ 3739726 w 3898187"/>
                  <a:gd name="connsiteY6-482" fmla="*/ 2701380 h 3594672"/>
                  <a:gd name="connsiteX7-483" fmla="*/ 2507826 w 3898187"/>
                  <a:gd name="connsiteY7-484" fmla="*/ 2929980 h 3594672"/>
                  <a:gd name="connsiteX8-485" fmla="*/ 2380826 w 3898187"/>
                  <a:gd name="connsiteY8-486" fmla="*/ 3590380 h 3594672"/>
                  <a:gd name="connsiteX9-487" fmla="*/ 1377526 w 3898187"/>
                  <a:gd name="connsiteY9-488" fmla="*/ 3412580 h 3594672"/>
                  <a:gd name="connsiteX10-489" fmla="*/ 1390226 w 3898187"/>
                  <a:gd name="connsiteY10-490" fmla="*/ 2180680 h 3594672"/>
                  <a:gd name="connsiteX11-491" fmla="*/ 1136226 w 3898187"/>
                  <a:gd name="connsiteY11-492" fmla="*/ 2066380 h 3594672"/>
                  <a:gd name="connsiteX12-493" fmla="*/ 437726 w 3898187"/>
                  <a:gd name="connsiteY12-494" fmla="*/ 2218780 h 3594672"/>
                  <a:gd name="connsiteX13-495" fmla="*/ 5926 w 3898187"/>
                  <a:gd name="connsiteY13-496" fmla="*/ 1939380 h 3594672"/>
                  <a:gd name="connsiteX14-497" fmla="*/ 196426 w 3898187"/>
                  <a:gd name="connsiteY14-498" fmla="*/ 1431380 h 3594672"/>
                  <a:gd name="connsiteX15-499" fmla="*/ 361526 w 3898187"/>
                  <a:gd name="connsiteY15-500" fmla="*/ 732880 h 3594672"/>
                  <a:gd name="connsiteX16-501" fmla="*/ 183726 w 3898187"/>
                  <a:gd name="connsiteY16-502" fmla="*/ 275680 h 3594672"/>
                  <a:gd name="connsiteX17-503" fmla="*/ 513926 w 3898187"/>
                  <a:gd name="connsiteY17-504" fmla="*/ 97880 h 3594672"/>
                  <a:gd name="connsiteX0-505" fmla="*/ 513926 w 3898187"/>
                  <a:gd name="connsiteY0-506" fmla="*/ 97880 h 3594672"/>
                  <a:gd name="connsiteX1-507" fmla="*/ 1072726 w 3898187"/>
                  <a:gd name="connsiteY1-508" fmla="*/ 59780 h 3594672"/>
                  <a:gd name="connsiteX2-509" fmla="*/ 1809326 w 3898187"/>
                  <a:gd name="connsiteY2-510" fmla="*/ 440780 h 3594672"/>
                  <a:gd name="connsiteX3-511" fmla="*/ 2736426 w 3898187"/>
                  <a:gd name="connsiteY3-512" fmla="*/ 1139280 h 3594672"/>
                  <a:gd name="connsiteX4-513" fmla="*/ 2825326 w 3898187"/>
                  <a:gd name="connsiteY4-514" fmla="*/ 1901280 h 3594672"/>
                  <a:gd name="connsiteX5-515" fmla="*/ 3498426 w 3898187"/>
                  <a:gd name="connsiteY5-516" fmla="*/ 2040980 h 3594672"/>
                  <a:gd name="connsiteX6-517" fmla="*/ 3739726 w 3898187"/>
                  <a:gd name="connsiteY6-518" fmla="*/ 2701380 h 3594672"/>
                  <a:gd name="connsiteX7-519" fmla="*/ 2507826 w 3898187"/>
                  <a:gd name="connsiteY7-520" fmla="*/ 2929980 h 3594672"/>
                  <a:gd name="connsiteX8-521" fmla="*/ 2380826 w 3898187"/>
                  <a:gd name="connsiteY8-522" fmla="*/ 3590380 h 3594672"/>
                  <a:gd name="connsiteX9-523" fmla="*/ 1377526 w 3898187"/>
                  <a:gd name="connsiteY9-524" fmla="*/ 3412580 h 3594672"/>
                  <a:gd name="connsiteX10-525" fmla="*/ 1390226 w 3898187"/>
                  <a:gd name="connsiteY10-526" fmla="*/ 2180680 h 3594672"/>
                  <a:gd name="connsiteX11-527" fmla="*/ 1136226 w 3898187"/>
                  <a:gd name="connsiteY11-528" fmla="*/ 2066380 h 3594672"/>
                  <a:gd name="connsiteX12-529" fmla="*/ 437726 w 3898187"/>
                  <a:gd name="connsiteY12-530" fmla="*/ 2218780 h 3594672"/>
                  <a:gd name="connsiteX13-531" fmla="*/ 5926 w 3898187"/>
                  <a:gd name="connsiteY13-532" fmla="*/ 1939380 h 3594672"/>
                  <a:gd name="connsiteX14-533" fmla="*/ 196426 w 3898187"/>
                  <a:gd name="connsiteY14-534" fmla="*/ 1431380 h 3594672"/>
                  <a:gd name="connsiteX15-535" fmla="*/ 361526 w 3898187"/>
                  <a:gd name="connsiteY15-536" fmla="*/ 732880 h 3594672"/>
                  <a:gd name="connsiteX16-537" fmla="*/ 183726 w 3898187"/>
                  <a:gd name="connsiteY16-538" fmla="*/ 275680 h 3594672"/>
                  <a:gd name="connsiteX17-539" fmla="*/ 513926 w 3898187"/>
                  <a:gd name="connsiteY17-540" fmla="*/ 97880 h 3594672"/>
                  <a:gd name="connsiteX0-541" fmla="*/ 513926 w 3898187"/>
                  <a:gd name="connsiteY0-542" fmla="*/ 97880 h 3594672"/>
                  <a:gd name="connsiteX1-543" fmla="*/ 1072726 w 3898187"/>
                  <a:gd name="connsiteY1-544" fmla="*/ 59780 h 3594672"/>
                  <a:gd name="connsiteX2-545" fmla="*/ 1809326 w 3898187"/>
                  <a:gd name="connsiteY2-546" fmla="*/ 440780 h 3594672"/>
                  <a:gd name="connsiteX3-547" fmla="*/ 2736426 w 3898187"/>
                  <a:gd name="connsiteY3-548" fmla="*/ 1139280 h 3594672"/>
                  <a:gd name="connsiteX4-549" fmla="*/ 2825326 w 3898187"/>
                  <a:gd name="connsiteY4-550" fmla="*/ 1901280 h 3594672"/>
                  <a:gd name="connsiteX5-551" fmla="*/ 3498426 w 3898187"/>
                  <a:gd name="connsiteY5-552" fmla="*/ 2040980 h 3594672"/>
                  <a:gd name="connsiteX6-553" fmla="*/ 3739726 w 3898187"/>
                  <a:gd name="connsiteY6-554" fmla="*/ 2701380 h 3594672"/>
                  <a:gd name="connsiteX7-555" fmla="*/ 2507826 w 3898187"/>
                  <a:gd name="connsiteY7-556" fmla="*/ 2929980 h 3594672"/>
                  <a:gd name="connsiteX8-557" fmla="*/ 2380826 w 3898187"/>
                  <a:gd name="connsiteY8-558" fmla="*/ 3590380 h 3594672"/>
                  <a:gd name="connsiteX9-559" fmla="*/ 1377526 w 3898187"/>
                  <a:gd name="connsiteY9-560" fmla="*/ 3412580 h 3594672"/>
                  <a:gd name="connsiteX10-561" fmla="*/ 1390226 w 3898187"/>
                  <a:gd name="connsiteY10-562" fmla="*/ 2180680 h 3594672"/>
                  <a:gd name="connsiteX11-563" fmla="*/ 1136226 w 3898187"/>
                  <a:gd name="connsiteY11-564" fmla="*/ 2066380 h 3594672"/>
                  <a:gd name="connsiteX12-565" fmla="*/ 437726 w 3898187"/>
                  <a:gd name="connsiteY12-566" fmla="*/ 2218780 h 3594672"/>
                  <a:gd name="connsiteX13-567" fmla="*/ 5926 w 3898187"/>
                  <a:gd name="connsiteY13-568" fmla="*/ 1939380 h 3594672"/>
                  <a:gd name="connsiteX14-569" fmla="*/ 196426 w 3898187"/>
                  <a:gd name="connsiteY14-570" fmla="*/ 1431380 h 3594672"/>
                  <a:gd name="connsiteX15-571" fmla="*/ 361526 w 3898187"/>
                  <a:gd name="connsiteY15-572" fmla="*/ 732880 h 3594672"/>
                  <a:gd name="connsiteX16-573" fmla="*/ 183726 w 3898187"/>
                  <a:gd name="connsiteY16-574" fmla="*/ 275680 h 3594672"/>
                  <a:gd name="connsiteX17-575" fmla="*/ 513926 w 3898187"/>
                  <a:gd name="connsiteY17-576" fmla="*/ 97880 h 3594672"/>
                  <a:gd name="connsiteX0-577" fmla="*/ 513926 w 3898187"/>
                  <a:gd name="connsiteY0-578" fmla="*/ 97880 h 3594672"/>
                  <a:gd name="connsiteX1-579" fmla="*/ 1072726 w 3898187"/>
                  <a:gd name="connsiteY1-580" fmla="*/ 59780 h 3594672"/>
                  <a:gd name="connsiteX2-581" fmla="*/ 1809326 w 3898187"/>
                  <a:gd name="connsiteY2-582" fmla="*/ 440780 h 3594672"/>
                  <a:gd name="connsiteX3-583" fmla="*/ 2736426 w 3898187"/>
                  <a:gd name="connsiteY3-584" fmla="*/ 1139280 h 3594672"/>
                  <a:gd name="connsiteX4-585" fmla="*/ 2825326 w 3898187"/>
                  <a:gd name="connsiteY4-586" fmla="*/ 1901280 h 3594672"/>
                  <a:gd name="connsiteX5-587" fmla="*/ 3498426 w 3898187"/>
                  <a:gd name="connsiteY5-588" fmla="*/ 2040980 h 3594672"/>
                  <a:gd name="connsiteX6-589" fmla="*/ 3739726 w 3898187"/>
                  <a:gd name="connsiteY6-590" fmla="*/ 2701380 h 3594672"/>
                  <a:gd name="connsiteX7-591" fmla="*/ 2507826 w 3898187"/>
                  <a:gd name="connsiteY7-592" fmla="*/ 2929980 h 3594672"/>
                  <a:gd name="connsiteX8-593" fmla="*/ 2380826 w 3898187"/>
                  <a:gd name="connsiteY8-594" fmla="*/ 3590380 h 3594672"/>
                  <a:gd name="connsiteX9-595" fmla="*/ 1377526 w 3898187"/>
                  <a:gd name="connsiteY9-596" fmla="*/ 3412580 h 3594672"/>
                  <a:gd name="connsiteX10-597" fmla="*/ 1390226 w 3898187"/>
                  <a:gd name="connsiteY10-598" fmla="*/ 2180680 h 3594672"/>
                  <a:gd name="connsiteX11-599" fmla="*/ 1136226 w 3898187"/>
                  <a:gd name="connsiteY11-600" fmla="*/ 2066380 h 3594672"/>
                  <a:gd name="connsiteX12-601" fmla="*/ 437726 w 3898187"/>
                  <a:gd name="connsiteY12-602" fmla="*/ 2218780 h 3594672"/>
                  <a:gd name="connsiteX13-603" fmla="*/ 5926 w 3898187"/>
                  <a:gd name="connsiteY13-604" fmla="*/ 1939380 h 3594672"/>
                  <a:gd name="connsiteX14-605" fmla="*/ 196426 w 3898187"/>
                  <a:gd name="connsiteY14-606" fmla="*/ 1431380 h 3594672"/>
                  <a:gd name="connsiteX15-607" fmla="*/ 361526 w 3898187"/>
                  <a:gd name="connsiteY15-608" fmla="*/ 732880 h 3594672"/>
                  <a:gd name="connsiteX16-609" fmla="*/ 183726 w 3898187"/>
                  <a:gd name="connsiteY16-610" fmla="*/ 275680 h 3594672"/>
                  <a:gd name="connsiteX17-611" fmla="*/ 513926 w 3898187"/>
                  <a:gd name="connsiteY17-612" fmla="*/ 97880 h 3594672"/>
                  <a:gd name="connsiteX0-613" fmla="*/ 513926 w 3898187"/>
                  <a:gd name="connsiteY0-614" fmla="*/ 97880 h 3594672"/>
                  <a:gd name="connsiteX1-615" fmla="*/ 1072726 w 3898187"/>
                  <a:gd name="connsiteY1-616" fmla="*/ 59780 h 3594672"/>
                  <a:gd name="connsiteX2-617" fmla="*/ 1809326 w 3898187"/>
                  <a:gd name="connsiteY2-618" fmla="*/ 440780 h 3594672"/>
                  <a:gd name="connsiteX3-619" fmla="*/ 2736426 w 3898187"/>
                  <a:gd name="connsiteY3-620" fmla="*/ 1139280 h 3594672"/>
                  <a:gd name="connsiteX4-621" fmla="*/ 2825326 w 3898187"/>
                  <a:gd name="connsiteY4-622" fmla="*/ 1901280 h 3594672"/>
                  <a:gd name="connsiteX5-623" fmla="*/ 3498426 w 3898187"/>
                  <a:gd name="connsiteY5-624" fmla="*/ 2040980 h 3594672"/>
                  <a:gd name="connsiteX6-625" fmla="*/ 3739726 w 3898187"/>
                  <a:gd name="connsiteY6-626" fmla="*/ 2701380 h 3594672"/>
                  <a:gd name="connsiteX7-627" fmla="*/ 2507826 w 3898187"/>
                  <a:gd name="connsiteY7-628" fmla="*/ 2929980 h 3594672"/>
                  <a:gd name="connsiteX8-629" fmla="*/ 2380826 w 3898187"/>
                  <a:gd name="connsiteY8-630" fmla="*/ 3590380 h 3594672"/>
                  <a:gd name="connsiteX9-631" fmla="*/ 1377526 w 3898187"/>
                  <a:gd name="connsiteY9-632" fmla="*/ 3412580 h 3594672"/>
                  <a:gd name="connsiteX10-633" fmla="*/ 1390226 w 3898187"/>
                  <a:gd name="connsiteY10-634" fmla="*/ 2180680 h 3594672"/>
                  <a:gd name="connsiteX11-635" fmla="*/ 1136226 w 3898187"/>
                  <a:gd name="connsiteY11-636" fmla="*/ 2066380 h 3594672"/>
                  <a:gd name="connsiteX12-637" fmla="*/ 437726 w 3898187"/>
                  <a:gd name="connsiteY12-638" fmla="*/ 2218780 h 3594672"/>
                  <a:gd name="connsiteX13-639" fmla="*/ 5926 w 3898187"/>
                  <a:gd name="connsiteY13-640" fmla="*/ 1939380 h 3594672"/>
                  <a:gd name="connsiteX14-641" fmla="*/ 196426 w 3898187"/>
                  <a:gd name="connsiteY14-642" fmla="*/ 1431380 h 3594672"/>
                  <a:gd name="connsiteX15-643" fmla="*/ 361526 w 3898187"/>
                  <a:gd name="connsiteY15-644" fmla="*/ 732880 h 3594672"/>
                  <a:gd name="connsiteX16-645" fmla="*/ 183726 w 3898187"/>
                  <a:gd name="connsiteY16-646" fmla="*/ 275680 h 3594672"/>
                  <a:gd name="connsiteX17-647" fmla="*/ 513926 w 3898187"/>
                  <a:gd name="connsiteY17-648" fmla="*/ 97880 h 3594672"/>
                  <a:gd name="connsiteX0-649" fmla="*/ 538870 w 3923131"/>
                  <a:gd name="connsiteY0-650" fmla="*/ 97880 h 3594672"/>
                  <a:gd name="connsiteX1-651" fmla="*/ 1097670 w 3923131"/>
                  <a:gd name="connsiteY1-652" fmla="*/ 59780 h 3594672"/>
                  <a:gd name="connsiteX2-653" fmla="*/ 1834270 w 3923131"/>
                  <a:gd name="connsiteY2-654" fmla="*/ 440780 h 3594672"/>
                  <a:gd name="connsiteX3-655" fmla="*/ 2761370 w 3923131"/>
                  <a:gd name="connsiteY3-656" fmla="*/ 1139280 h 3594672"/>
                  <a:gd name="connsiteX4-657" fmla="*/ 2850270 w 3923131"/>
                  <a:gd name="connsiteY4-658" fmla="*/ 1901280 h 3594672"/>
                  <a:gd name="connsiteX5-659" fmla="*/ 3523370 w 3923131"/>
                  <a:gd name="connsiteY5-660" fmla="*/ 2040980 h 3594672"/>
                  <a:gd name="connsiteX6-661" fmla="*/ 3764670 w 3923131"/>
                  <a:gd name="connsiteY6-662" fmla="*/ 2701380 h 3594672"/>
                  <a:gd name="connsiteX7-663" fmla="*/ 2532770 w 3923131"/>
                  <a:gd name="connsiteY7-664" fmla="*/ 2929980 h 3594672"/>
                  <a:gd name="connsiteX8-665" fmla="*/ 2405770 w 3923131"/>
                  <a:gd name="connsiteY8-666" fmla="*/ 3590380 h 3594672"/>
                  <a:gd name="connsiteX9-667" fmla="*/ 1402470 w 3923131"/>
                  <a:gd name="connsiteY9-668" fmla="*/ 3412580 h 3594672"/>
                  <a:gd name="connsiteX10-669" fmla="*/ 1415170 w 3923131"/>
                  <a:gd name="connsiteY10-670" fmla="*/ 2180680 h 3594672"/>
                  <a:gd name="connsiteX11-671" fmla="*/ 1161170 w 3923131"/>
                  <a:gd name="connsiteY11-672" fmla="*/ 2066380 h 3594672"/>
                  <a:gd name="connsiteX12-673" fmla="*/ 462670 w 3923131"/>
                  <a:gd name="connsiteY12-674" fmla="*/ 2218780 h 3594672"/>
                  <a:gd name="connsiteX13-675" fmla="*/ 5470 w 3923131"/>
                  <a:gd name="connsiteY13-676" fmla="*/ 1850480 h 3594672"/>
                  <a:gd name="connsiteX14-677" fmla="*/ 221370 w 3923131"/>
                  <a:gd name="connsiteY14-678" fmla="*/ 1431380 h 3594672"/>
                  <a:gd name="connsiteX15-679" fmla="*/ 386470 w 3923131"/>
                  <a:gd name="connsiteY15-680" fmla="*/ 732880 h 3594672"/>
                  <a:gd name="connsiteX16-681" fmla="*/ 208670 w 3923131"/>
                  <a:gd name="connsiteY16-682" fmla="*/ 275680 h 3594672"/>
                  <a:gd name="connsiteX17-683" fmla="*/ 538870 w 3923131"/>
                  <a:gd name="connsiteY17-684" fmla="*/ 97880 h 3594672"/>
                  <a:gd name="connsiteX0-685" fmla="*/ 538870 w 3923131"/>
                  <a:gd name="connsiteY0-686" fmla="*/ 97880 h 3594672"/>
                  <a:gd name="connsiteX1-687" fmla="*/ 1097670 w 3923131"/>
                  <a:gd name="connsiteY1-688" fmla="*/ 59780 h 3594672"/>
                  <a:gd name="connsiteX2-689" fmla="*/ 1834270 w 3923131"/>
                  <a:gd name="connsiteY2-690" fmla="*/ 440780 h 3594672"/>
                  <a:gd name="connsiteX3-691" fmla="*/ 2761370 w 3923131"/>
                  <a:gd name="connsiteY3-692" fmla="*/ 1139280 h 3594672"/>
                  <a:gd name="connsiteX4-693" fmla="*/ 2850270 w 3923131"/>
                  <a:gd name="connsiteY4-694" fmla="*/ 1901280 h 3594672"/>
                  <a:gd name="connsiteX5-695" fmla="*/ 3523370 w 3923131"/>
                  <a:gd name="connsiteY5-696" fmla="*/ 2040980 h 3594672"/>
                  <a:gd name="connsiteX6-697" fmla="*/ 3764670 w 3923131"/>
                  <a:gd name="connsiteY6-698" fmla="*/ 2701380 h 3594672"/>
                  <a:gd name="connsiteX7-699" fmla="*/ 2532770 w 3923131"/>
                  <a:gd name="connsiteY7-700" fmla="*/ 2929980 h 3594672"/>
                  <a:gd name="connsiteX8-701" fmla="*/ 2405770 w 3923131"/>
                  <a:gd name="connsiteY8-702" fmla="*/ 3590380 h 3594672"/>
                  <a:gd name="connsiteX9-703" fmla="*/ 1402470 w 3923131"/>
                  <a:gd name="connsiteY9-704" fmla="*/ 3412580 h 3594672"/>
                  <a:gd name="connsiteX10-705" fmla="*/ 1415170 w 3923131"/>
                  <a:gd name="connsiteY10-706" fmla="*/ 2180680 h 3594672"/>
                  <a:gd name="connsiteX11-707" fmla="*/ 1161170 w 3923131"/>
                  <a:gd name="connsiteY11-708" fmla="*/ 2066380 h 3594672"/>
                  <a:gd name="connsiteX12-709" fmla="*/ 462670 w 3923131"/>
                  <a:gd name="connsiteY12-710" fmla="*/ 2218780 h 3594672"/>
                  <a:gd name="connsiteX13-711" fmla="*/ 5470 w 3923131"/>
                  <a:gd name="connsiteY13-712" fmla="*/ 1850480 h 3594672"/>
                  <a:gd name="connsiteX14-713" fmla="*/ 221370 w 3923131"/>
                  <a:gd name="connsiteY14-714" fmla="*/ 1431380 h 3594672"/>
                  <a:gd name="connsiteX15-715" fmla="*/ 386470 w 3923131"/>
                  <a:gd name="connsiteY15-716" fmla="*/ 732880 h 3594672"/>
                  <a:gd name="connsiteX16-717" fmla="*/ 208670 w 3923131"/>
                  <a:gd name="connsiteY16-718" fmla="*/ 275680 h 3594672"/>
                  <a:gd name="connsiteX17-719" fmla="*/ 538870 w 3923131"/>
                  <a:gd name="connsiteY17-720" fmla="*/ 97880 h 3594672"/>
                  <a:gd name="connsiteX0-721" fmla="*/ 538870 w 3923131"/>
                  <a:gd name="connsiteY0-722" fmla="*/ 93670 h 3590462"/>
                  <a:gd name="connsiteX1-723" fmla="*/ 1097670 w 3923131"/>
                  <a:gd name="connsiteY1-724" fmla="*/ 55570 h 3590462"/>
                  <a:gd name="connsiteX2-725" fmla="*/ 1834270 w 3923131"/>
                  <a:gd name="connsiteY2-726" fmla="*/ 436570 h 3590462"/>
                  <a:gd name="connsiteX3-727" fmla="*/ 2761370 w 3923131"/>
                  <a:gd name="connsiteY3-728" fmla="*/ 1135070 h 3590462"/>
                  <a:gd name="connsiteX4-729" fmla="*/ 2850270 w 3923131"/>
                  <a:gd name="connsiteY4-730" fmla="*/ 1897070 h 3590462"/>
                  <a:gd name="connsiteX5-731" fmla="*/ 3523370 w 3923131"/>
                  <a:gd name="connsiteY5-732" fmla="*/ 2036770 h 3590462"/>
                  <a:gd name="connsiteX6-733" fmla="*/ 3764670 w 3923131"/>
                  <a:gd name="connsiteY6-734" fmla="*/ 2697170 h 3590462"/>
                  <a:gd name="connsiteX7-735" fmla="*/ 2532770 w 3923131"/>
                  <a:gd name="connsiteY7-736" fmla="*/ 2925770 h 3590462"/>
                  <a:gd name="connsiteX8-737" fmla="*/ 2405770 w 3923131"/>
                  <a:gd name="connsiteY8-738" fmla="*/ 3586170 h 3590462"/>
                  <a:gd name="connsiteX9-739" fmla="*/ 1402470 w 3923131"/>
                  <a:gd name="connsiteY9-740" fmla="*/ 3408370 h 3590462"/>
                  <a:gd name="connsiteX10-741" fmla="*/ 1415170 w 3923131"/>
                  <a:gd name="connsiteY10-742" fmla="*/ 2176470 h 3590462"/>
                  <a:gd name="connsiteX11-743" fmla="*/ 1161170 w 3923131"/>
                  <a:gd name="connsiteY11-744" fmla="*/ 2062170 h 3590462"/>
                  <a:gd name="connsiteX12-745" fmla="*/ 462670 w 3923131"/>
                  <a:gd name="connsiteY12-746" fmla="*/ 2214570 h 3590462"/>
                  <a:gd name="connsiteX13-747" fmla="*/ 5470 w 3923131"/>
                  <a:gd name="connsiteY13-748" fmla="*/ 1846270 h 3590462"/>
                  <a:gd name="connsiteX14-749" fmla="*/ 221370 w 3923131"/>
                  <a:gd name="connsiteY14-750" fmla="*/ 1427170 h 3590462"/>
                  <a:gd name="connsiteX15-751" fmla="*/ 386470 w 3923131"/>
                  <a:gd name="connsiteY15-752" fmla="*/ 728670 h 3590462"/>
                  <a:gd name="connsiteX16-753" fmla="*/ 246770 w 3923131"/>
                  <a:gd name="connsiteY16-754" fmla="*/ 296870 h 3590462"/>
                  <a:gd name="connsiteX17-755" fmla="*/ 538870 w 3923131"/>
                  <a:gd name="connsiteY17-756" fmla="*/ 93670 h 3590462"/>
                  <a:gd name="connsiteX0-757" fmla="*/ 538870 w 3923131"/>
                  <a:gd name="connsiteY0-758" fmla="*/ 93670 h 3590462"/>
                  <a:gd name="connsiteX1-759" fmla="*/ 1097670 w 3923131"/>
                  <a:gd name="connsiteY1-760" fmla="*/ 55570 h 3590462"/>
                  <a:gd name="connsiteX2-761" fmla="*/ 1834270 w 3923131"/>
                  <a:gd name="connsiteY2-762" fmla="*/ 436570 h 3590462"/>
                  <a:gd name="connsiteX3-763" fmla="*/ 2761370 w 3923131"/>
                  <a:gd name="connsiteY3-764" fmla="*/ 1135070 h 3590462"/>
                  <a:gd name="connsiteX4-765" fmla="*/ 2850270 w 3923131"/>
                  <a:gd name="connsiteY4-766" fmla="*/ 1897070 h 3590462"/>
                  <a:gd name="connsiteX5-767" fmla="*/ 3523370 w 3923131"/>
                  <a:gd name="connsiteY5-768" fmla="*/ 2036770 h 3590462"/>
                  <a:gd name="connsiteX6-769" fmla="*/ 3764670 w 3923131"/>
                  <a:gd name="connsiteY6-770" fmla="*/ 2697170 h 3590462"/>
                  <a:gd name="connsiteX7-771" fmla="*/ 2532770 w 3923131"/>
                  <a:gd name="connsiteY7-772" fmla="*/ 2925770 h 3590462"/>
                  <a:gd name="connsiteX8-773" fmla="*/ 2405770 w 3923131"/>
                  <a:gd name="connsiteY8-774" fmla="*/ 3586170 h 3590462"/>
                  <a:gd name="connsiteX9-775" fmla="*/ 1402470 w 3923131"/>
                  <a:gd name="connsiteY9-776" fmla="*/ 3408370 h 3590462"/>
                  <a:gd name="connsiteX10-777" fmla="*/ 1415170 w 3923131"/>
                  <a:gd name="connsiteY10-778" fmla="*/ 2176470 h 3590462"/>
                  <a:gd name="connsiteX11-779" fmla="*/ 1161170 w 3923131"/>
                  <a:gd name="connsiteY11-780" fmla="*/ 2062170 h 3590462"/>
                  <a:gd name="connsiteX12-781" fmla="*/ 462670 w 3923131"/>
                  <a:gd name="connsiteY12-782" fmla="*/ 2214570 h 3590462"/>
                  <a:gd name="connsiteX13-783" fmla="*/ 5470 w 3923131"/>
                  <a:gd name="connsiteY13-784" fmla="*/ 1846270 h 3590462"/>
                  <a:gd name="connsiteX14-785" fmla="*/ 221370 w 3923131"/>
                  <a:gd name="connsiteY14-786" fmla="*/ 1427170 h 3590462"/>
                  <a:gd name="connsiteX15-787" fmla="*/ 386470 w 3923131"/>
                  <a:gd name="connsiteY15-788" fmla="*/ 728670 h 3590462"/>
                  <a:gd name="connsiteX16-789" fmla="*/ 246770 w 3923131"/>
                  <a:gd name="connsiteY16-790" fmla="*/ 296870 h 3590462"/>
                  <a:gd name="connsiteX17-791" fmla="*/ 538870 w 3923131"/>
                  <a:gd name="connsiteY17-792" fmla="*/ 93670 h 35904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923131" h="3590462">
                    <a:moveTo>
                      <a:pt x="538870" y="93670"/>
                    </a:moveTo>
                    <a:cubicBezTo>
                      <a:pt x="680687" y="53453"/>
                      <a:pt x="852137" y="-71430"/>
                      <a:pt x="1097670" y="55570"/>
                    </a:cubicBezTo>
                    <a:lnTo>
                      <a:pt x="1834270" y="436570"/>
                    </a:lnTo>
                    <a:cubicBezTo>
                      <a:pt x="2111553" y="616487"/>
                      <a:pt x="2592037" y="891653"/>
                      <a:pt x="2761370" y="1135070"/>
                    </a:cubicBezTo>
                    <a:cubicBezTo>
                      <a:pt x="2930703" y="1378487"/>
                      <a:pt x="2625903" y="1850503"/>
                      <a:pt x="2850270" y="1897070"/>
                    </a:cubicBezTo>
                    <a:lnTo>
                      <a:pt x="3523370" y="2036770"/>
                    </a:lnTo>
                    <a:cubicBezTo>
                      <a:pt x="3675770" y="2170120"/>
                      <a:pt x="4175303" y="2620970"/>
                      <a:pt x="3764670" y="2697170"/>
                    </a:cubicBezTo>
                    <a:lnTo>
                      <a:pt x="2532770" y="2925770"/>
                    </a:lnTo>
                    <a:cubicBezTo>
                      <a:pt x="2306287" y="3073937"/>
                      <a:pt x="2740203" y="3645437"/>
                      <a:pt x="2405770" y="3586170"/>
                    </a:cubicBezTo>
                    <a:lnTo>
                      <a:pt x="1402470" y="3408370"/>
                    </a:lnTo>
                    <a:cubicBezTo>
                      <a:pt x="1237370" y="3173420"/>
                      <a:pt x="1499837" y="2214570"/>
                      <a:pt x="1415170" y="2176470"/>
                    </a:cubicBezTo>
                    <a:lnTo>
                      <a:pt x="1161170" y="2062170"/>
                    </a:lnTo>
                    <a:cubicBezTo>
                      <a:pt x="1002420" y="2068520"/>
                      <a:pt x="655287" y="2250553"/>
                      <a:pt x="462670" y="2214570"/>
                    </a:cubicBezTo>
                    <a:cubicBezTo>
                      <a:pt x="270053" y="2178587"/>
                      <a:pt x="45687" y="1977503"/>
                      <a:pt x="5470" y="1846270"/>
                    </a:cubicBezTo>
                    <a:cubicBezTo>
                      <a:pt x="-34747" y="1715037"/>
                      <a:pt x="157870" y="1613437"/>
                      <a:pt x="221370" y="1427170"/>
                    </a:cubicBezTo>
                    <a:cubicBezTo>
                      <a:pt x="284870" y="1240903"/>
                      <a:pt x="382237" y="917053"/>
                      <a:pt x="386470" y="728670"/>
                    </a:cubicBezTo>
                    <a:cubicBezTo>
                      <a:pt x="390703" y="540287"/>
                      <a:pt x="212903" y="364603"/>
                      <a:pt x="246770" y="296870"/>
                    </a:cubicBezTo>
                    <a:cubicBezTo>
                      <a:pt x="280637" y="229137"/>
                      <a:pt x="397053" y="133887"/>
                      <a:pt x="538870" y="93670"/>
                    </a:cubicBezTo>
                    <a:close/>
                  </a:path>
                </a:pathLst>
              </a:custGeom>
              <a:solidFill>
                <a:srgbClr val="00B050">
                  <a:alpha val="30000"/>
                </a:srgbClr>
              </a:solidFill>
              <a:ln w="127000" cmpd="thickThin">
                <a:solidFill>
                  <a:schemeClr val="bg1">
                    <a:alpha val="50000"/>
                  </a:schemeClr>
                </a:solidFill>
                <a:prstDash val="solid"/>
                <a:headEnd type="stealth" w="med" len="sm"/>
                <a:tailEnd type="stealth" w="med" len="sm"/>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3888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90" name="任意多边形: 形状 8"/>
              <p:cNvSpPr/>
              <p:nvPr/>
            </p:nvSpPr>
            <p:spPr>
              <a:xfrm>
                <a:off x="10299431" y="6171665"/>
                <a:ext cx="2144832" cy="3531259"/>
              </a:xfrm>
              <a:custGeom>
                <a:avLst/>
                <a:gdLst>
                  <a:gd name="connsiteX0" fmla="*/ 317500 w 2273300"/>
                  <a:gd name="connsiteY0" fmla="*/ 342900 h 3517900"/>
                  <a:gd name="connsiteX1" fmla="*/ 901700 w 2273300"/>
                  <a:gd name="connsiteY1" fmla="*/ 0 h 3517900"/>
                  <a:gd name="connsiteX2" fmla="*/ 1638300 w 2273300"/>
                  <a:gd name="connsiteY2" fmla="*/ 254000 h 3517900"/>
                  <a:gd name="connsiteX3" fmla="*/ 2273300 w 2273300"/>
                  <a:gd name="connsiteY3" fmla="*/ 165100 h 3517900"/>
                  <a:gd name="connsiteX4" fmla="*/ 2273300 w 2273300"/>
                  <a:gd name="connsiteY4" fmla="*/ 1079500 h 3517900"/>
                  <a:gd name="connsiteX5" fmla="*/ 2184400 w 2273300"/>
                  <a:gd name="connsiteY5" fmla="*/ 1638300 h 3517900"/>
                  <a:gd name="connsiteX6" fmla="*/ 1981200 w 2273300"/>
                  <a:gd name="connsiteY6" fmla="*/ 1790700 h 3517900"/>
                  <a:gd name="connsiteX7" fmla="*/ 2057400 w 2273300"/>
                  <a:gd name="connsiteY7" fmla="*/ 2921000 h 3517900"/>
                  <a:gd name="connsiteX8" fmla="*/ 698500 w 2273300"/>
                  <a:gd name="connsiteY8" fmla="*/ 3327400 h 3517900"/>
                  <a:gd name="connsiteX9" fmla="*/ 228600 w 2273300"/>
                  <a:gd name="connsiteY9" fmla="*/ 3517900 h 3517900"/>
                  <a:gd name="connsiteX10" fmla="*/ 381000 w 2273300"/>
                  <a:gd name="connsiteY10" fmla="*/ 2209800 h 3517900"/>
                  <a:gd name="connsiteX11" fmla="*/ 0 w 2273300"/>
                  <a:gd name="connsiteY11" fmla="*/ 1397000 h 3517900"/>
                  <a:gd name="connsiteX12" fmla="*/ 330200 w 2273300"/>
                  <a:gd name="connsiteY12" fmla="*/ 812800 h 3517900"/>
                  <a:gd name="connsiteX13" fmla="*/ 317500 w 2273300"/>
                  <a:gd name="connsiteY13" fmla="*/ 342900 h 3517900"/>
                  <a:gd name="connsiteX0-1" fmla="*/ 317500 w 2273300"/>
                  <a:gd name="connsiteY0-2" fmla="*/ 343554 h 3518554"/>
                  <a:gd name="connsiteX1-3" fmla="*/ 901700 w 2273300"/>
                  <a:gd name="connsiteY1-4" fmla="*/ 654 h 3518554"/>
                  <a:gd name="connsiteX2-5" fmla="*/ 1638300 w 2273300"/>
                  <a:gd name="connsiteY2-6" fmla="*/ 254654 h 3518554"/>
                  <a:gd name="connsiteX3-7" fmla="*/ 2273300 w 2273300"/>
                  <a:gd name="connsiteY3-8" fmla="*/ 165754 h 3518554"/>
                  <a:gd name="connsiteX4-9" fmla="*/ 2273300 w 2273300"/>
                  <a:gd name="connsiteY4-10" fmla="*/ 1080154 h 3518554"/>
                  <a:gd name="connsiteX5-11" fmla="*/ 2184400 w 2273300"/>
                  <a:gd name="connsiteY5-12" fmla="*/ 1638954 h 3518554"/>
                  <a:gd name="connsiteX6-13" fmla="*/ 1981200 w 2273300"/>
                  <a:gd name="connsiteY6-14" fmla="*/ 1791354 h 3518554"/>
                  <a:gd name="connsiteX7-15" fmla="*/ 2057400 w 2273300"/>
                  <a:gd name="connsiteY7-16" fmla="*/ 2921654 h 3518554"/>
                  <a:gd name="connsiteX8-17" fmla="*/ 698500 w 2273300"/>
                  <a:gd name="connsiteY8-18" fmla="*/ 3328054 h 3518554"/>
                  <a:gd name="connsiteX9-19" fmla="*/ 228600 w 2273300"/>
                  <a:gd name="connsiteY9-20" fmla="*/ 3518554 h 3518554"/>
                  <a:gd name="connsiteX10-21" fmla="*/ 381000 w 2273300"/>
                  <a:gd name="connsiteY10-22" fmla="*/ 2210454 h 3518554"/>
                  <a:gd name="connsiteX11-23" fmla="*/ 0 w 2273300"/>
                  <a:gd name="connsiteY11-24" fmla="*/ 1397654 h 3518554"/>
                  <a:gd name="connsiteX12-25" fmla="*/ 330200 w 2273300"/>
                  <a:gd name="connsiteY12-26" fmla="*/ 813454 h 3518554"/>
                  <a:gd name="connsiteX13-27" fmla="*/ 317500 w 2273300"/>
                  <a:gd name="connsiteY13-28" fmla="*/ 343554 h 3518554"/>
                  <a:gd name="connsiteX0-29" fmla="*/ 317500 w 2273300"/>
                  <a:gd name="connsiteY0-30" fmla="*/ 343435 h 3518435"/>
                  <a:gd name="connsiteX1-31" fmla="*/ 901700 w 2273300"/>
                  <a:gd name="connsiteY1-32" fmla="*/ 535 h 3518435"/>
                  <a:gd name="connsiteX2-33" fmla="*/ 1638300 w 2273300"/>
                  <a:gd name="connsiteY2-34" fmla="*/ 254535 h 3518435"/>
                  <a:gd name="connsiteX3-35" fmla="*/ 2273300 w 2273300"/>
                  <a:gd name="connsiteY3-36" fmla="*/ 165635 h 3518435"/>
                  <a:gd name="connsiteX4-37" fmla="*/ 2273300 w 2273300"/>
                  <a:gd name="connsiteY4-38" fmla="*/ 1080035 h 3518435"/>
                  <a:gd name="connsiteX5-39" fmla="*/ 2184400 w 2273300"/>
                  <a:gd name="connsiteY5-40" fmla="*/ 1638835 h 3518435"/>
                  <a:gd name="connsiteX6-41" fmla="*/ 1981200 w 2273300"/>
                  <a:gd name="connsiteY6-42" fmla="*/ 1791235 h 3518435"/>
                  <a:gd name="connsiteX7-43" fmla="*/ 2057400 w 2273300"/>
                  <a:gd name="connsiteY7-44" fmla="*/ 2921535 h 3518435"/>
                  <a:gd name="connsiteX8-45" fmla="*/ 698500 w 2273300"/>
                  <a:gd name="connsiteY8-46" fmla="*/ 3327935 h 3518435"/>
                  <a:gd name="connsiteX9-47" fmla="*/ 228600 w 2273300"/>
                  <a:gd name="connsiteY9-48" fmla="*/ 3518435 h 3518435"/>
                  <a:gd name="connsiteX10-49" fmla="*/ 381000 w 2273300"/>
                  <a:gd name="connsiteY10-50" fmla="*/ 2210335 h 3518435"/>
                  <a:gd name="connsiteX11-51" fmla="*/ 0 w 2273300"/>
                  <a:gd name="connsiteY11-52" fmla="*/ 1397535 h 3518435"/>
                  <a:gd name="connsiteX12-53" fmla="*/ 330200 w 2273300"/>
                  <a:gd name="connsiteY12-54" fmla="*/ 813335 h 3518435"/>
                  <a:gd name="connsiteX13-55" fmla="*/ 317500 w 2273300"/>
                  <a:gd name="connsiteY13-56" fmla="*/ 343435 h 3518435"/>
                  <a:gd name="connsiteX0-57" fmla="*/ 317500 w 2370754"/>
                  <a:gd name="connsiteY0-58" fmla="*/ 343435 h 3518435"/>
                  <a:gd name="connsiteX1-59" fmla="*/ 901700 w 2370754"/>
                  <a:gd name="connsiteY1-60" fmla="*/ 535 h 3518435"/>
                  <a:gd name="connsiteX2-61" fmla="*/ 1638300 w 2370754"/>
                  <a:gd name="connsiteY2-62" fmla="*/ 254535 h 3518435"/>
                  <a:gd name="connsiteX3-63" fmla="*/ 2273300 w 2370754"/>
                  <a:gd name="connsiteY3-64" fmla="*/ 165635 h 3518435"/>
                  <a:gd name="connsiteX4-65" fmla="*/ 2273300 w 2370754"/>
                  <a:gd name="connsiteY4-66" fmla="*/ 1080035 h 3518435"/>
                  <a:gd name="connsiteX5-67" fmla="*/ 2184400 w 2370754"/>
                  <a:gd name="connsiteY5-68" fmla="*/ 1638835 h 3518435"/>
                  <a:gd name="connsiteX6-69" fmla="*/ 1981200 w 2370754"/>
                  <a:gd name="connsiteY6-70" fmla="*/ 1791235 h 3518435"/>
                  <a:gd name="connsiteX7-71" fmla="*/ 2057400 w 2370754"/>
                  <a:gd name="connsiteY7-72" fmla="*/ 2921535 h 3518435"/>
                  <a:gd name="connsiteX8-73" fmla="*/ 698500 w 2370754"/>
                  <a:gd name="connsiteY8-74" fmla="*/ 3327935 h 3518435"/>
                  <a:gd name="connsiteX9-75" fmla="*/ 228600 w 2370754"/>
                  <a:gd name="connsiteY9-76" fmla="*/ 3518435 h 3518435"/>
                  <a:gd name="connsiteX10-77" fmla="*/ 381000 w 2370754"/>
                  <a:gd name="connsiteY10-78" fmla="*/ 2210335 h 3518435"/>
                  <a:gd name="connsiteX11-79" fmla="*/ 0 w 2370754"/>
                  <a:gd name="connsiteY11-80" fmla="*/ 1397535 h 3518435"/>
                  <a:gd name="connsiteX12-81" fmla="*/ 330200 w 2370754"/>
                  <a:gd name="connsiteY12-82" fmla="*/ 813335 h 3518435"/>
                  <a:gd name="connsiteX13-83" fmla="*/ 317500 w 2370754"/>
                  <a:gd name="connsiteY13-84" fmla="*/ 343435 h 3518435"/>
                  <a:gd name="connsiteX0-85" fmla="*/ 317500 w 2331307"/>
                  <a:gd name="connsiteY0-86" fmla="*/ 343435 h 3518435"/>
                  <a:gd name="connsiteX1-87" fmla="*/ 901700 w 2331307"/>
                  <a:gd name="connsiteY1-88" fmla="*/ 535 h 3518435"/>
                  <a:gd name="connsiteX2-89" fmla="*/ 1638300 w 2331307"/>
                  <a:gd name="connsiteY2-90" fmla="*/ 254535 h 3518435"/>
                  <a:gd name="connsiteX3-91" fmla="*/ 2273300 w 2331307"/>
                  <a:gd name="connsiteY3-92" fmla="*/ 165635 h 3518435"/>
                  <a:gd name="connsiteX4-93" fmla="*/ 2273300 w 2331307"/>
                  <a:gd name="connsiteY4-94" fmla="*/ 1080035 h 3518435"/>
                  <a:gd name="connsiteX5-95" fmla="*/ 2184400 w 2331307"/>
                  <a:gd name="connsiteY5-96" fmla="*/ 1638835 h 3518435"/>
                  <a:gd name="connsiteX6-97" fmla="*/ 1981200 w 2331307"/>
                  <a:gd name="connsiteY6-98" fmla="*/ 1791235 h 3518435"/>
                  <a:gd name="connsiteX7-99" fmla="*/ 2057400 w 2331307"/>
                  <a:gd name="connsiteY7-100" fmla="*/ 2921535 h 3518435"/>
                  <a:gd name="connsiteX8-101" fmla="*/ 698500 w 2331307"/>
                  <a:gd name="connsiteY8-102" fmla="*/ 3327935 h 3518435"/>
                  <a:gd name="connsiteX9-103" fmla="*/ 228600 w 2331307"/>
                  <a:gd name="connsiteY9-104" fmla="*/ 3518435 h 3518435"/>
                  <a:gd name="connsiteX10-105" fmla="*/ 381000 w 2331307"/>
                  <a:gd name="connsiteY10-106" fmla="*/ 2210335 h 3518435"/>
                  <a:gd name="connsiteX11-107" fmla="*/ 0 w 2331307"/>
                  <a:gd name="connsiteY11-108" fmla="*/ 1397535 h 3518435"/>
                  <a:gd name="connsiteX12-109" fmla="*/ 330200 w 2331307"/>
                  <a:gd name="connsiteY12-110" fmla="*/ 813335 h 3518435"/>
                  <a:gd name="connsiteX13-111" fmla="*/ 317500 w 2331307"/>
                  <a:gd name="connsiteY13-112" fmla="*/ 343435 h 3518435"/>
                  <a:gd name="connsiteX0-113" fmla="*/ 317500 w 2335063"/>
                  <a:gd name="connsiteY0-114" fmla="*/ 343435 h 3518435"/>
                  <a:gd name="connsiteX1-115" fmla="*/ 901700 w 2335063"/>
                  <a:gd name="connsiteY1-116" fmla="*/ 535 h 3518435"/>
                  <a:gd name="connsiteX2-117" fmla="*/ 1638300 w 2335063"/>
                  <a:gd name="connsiteY2-118" fmla="*/ 254535 h 3518435"/>
                  <a:gd name="connsiteX3-119" fmla="*/ 2273300 w 2335063"/>
                  <a:gd name="connsiteY3-120" fmla="*/ 165635 h 3518435"/>
                  <a:gd name="connsiteX4-121" fmla="*/ 2273300 w 2335063"/>
                  <a:gd name="connsiteY4-122" fmla="*/ 1080035 h 3518435"/>
                  <a:gd name="connsiteX5-123" fmla="*/ 2184400 w 2335063"/>
                  <a:gd name="connsiteY5-124" fmla="*/ 1638835 h 3518435"/>
                  <a:gd name="connsiteX6-125" fmla="*/ 1981200 w 2335063"/>
                  <a:gd name="connsiteY6-126" fmla="*/ 1791235 h 3518435"/>
                  <a:gd name="connsiteX7-127" fmla="*/ 2057400 w 2335063"/>
                  <a:gd name="connsiteY7-128" fmla="*/ 2921535 h 3518435"/>
                  <a:gd name="connsiteX8-129" fmla="*/ 698500 w 2335063"/>
                  <a:gd name="connsiteY8-130" fmla="*/ 3327935 h 3518435"/>
                  <a:gd name="connsiteX9-131" fmla="*/ 228600 w 2335063"/>
                  <a:gd name="connsiteY9-132" fmla="*/ 3518435 h 3518435"/>
                  <a:gd name="connsiteX10-133" fmla="*/ 381000 w 2335063"/>
                  <a:gd name="connsiteY10-134" fmla="*/ 2210335 h 3518435"/>
                  <a:gd name="connsiteX11-135" fmla="*/ 0 w 2335063"/>
                  <a:gd name="connsiteY11-136" fmla="*/ 1397535 h 3518435"/>
                  <a:gd name="connsiteX12-137" fmla="*/ 330200 w 2335063"/>
                  <a:gd name="connsiteY12-138" fmla="*/ 813335 h 3518435"/>
                  <a:gd name="connsiteX13-139" fmla="*/ 317500 w 2335063"/>
                  <a:gd name="connsiteY13-140" fmla="*/ 343435 h 3518435"/>
                  <a:gd name="connsiteX0-141" fmla="*/ 317500 w 2335063"/>
                  <a:gd name="connsiteY0-142" fmla="*/ 343435 h 3518435"/>
                  <a:gd name="connsiteX1-143" fmla="*/ 901700 w 2335063"/>
                  <a:gd name="connsiteY1-144" fmla="*/ 535 h 3518435"/>
                  <a:gd name="connsiteX2-145" fmla="*/ 1638300 w 2335063"/>
                  <a:gd name="connsiteY2-146" fmla="*/ 254535 h 3518435"/>
                  <a:gd name="connsiteX3-147" fmla="*/ 2273300 w 2335063"/>
                  <a:gd name="connsiteY3-148" fmla="*/ 165635 h 3518435"/>
                  <a:gd name="connsiteX4-149" fmla="*/ 2273300 w 2335063"/>
                  <a:gd name="connsiteY4-150" fmla="*/ 1080035 h 3518435"/>
                  <a:gd name="connsiteX5-151" fmla="*/ 2184400 w 2335063"/>
                  <a:gd name="connsiteY5-152" fmla="*/ 1638835 h 3518435"/>
                  <a:gd name="connsiteX6-153" fmla="*/ 1981200 w 2335063"/>
                  <a:gd name="connsiteY6-154" fmla="*/ 1791235 h 3518435"/>
                  <a:gd name="connsiteX7-155" fmla="*/ 2057400 w 2335063"/>
                  <a:gd name="connsiteY7-156" fmla="*/ 2921535 h 3518435"/>
                  <a:gd name="connsiteX8-157" fmla="*/ 698500 w 2335063"/>
                  <a:gd name="connsiteY8-158" fmla="*/ 3327935 h 3518435"/>
                  <a:gd name="connsiteX9-159" fmla="*/ 228600 w 2335063"/>
                  <a:gd name="connsiteY9-160" fmla="*/ 3518435 h 3518435"/>
                  <a:gd name="connsiteX10-161" fmla="*/ 381000 w 2335063"/>
                  <a:gd name="connsiteY10-162" fmla="*/ 2210335 h 3518435"/>
                  <a:gd name="connsiteX11-163" fmla="*/ 0 w 2335063"/>
                  <a:gd name="connsiteY11-164" fmla="*/ 1397535 h 3518435"/>
                  <a:gd name="connsiteX12-165" fmla="*/ 330200 w 2335063"/>
                  <a:gd name="connsiteY12-166" fmla="*/ 813335 h 3518435"/>
                  <a:gd name="connsiteX13-167" fmla="*/ 317500 w 2335063"/>
                  <a:gd name="connsiteY13-168" fmla="*/ 343435 h 3518435"/>
                  <a:gd name="connsiteX0-169" fmla="*/ 317500 w 2335063"/>
                  <a:gd name="connsiteY0-170" fmla="*/ 343435 h 3518435"/>
                  <a:gd name="connsiteX1-171" fmla="*/ 901700 w 2335063"/>
                  <a:gd name="connsiteY1-172" fmla="*/ 535 h 3518435"/>
                  <a:gd name="connsiteX2-173" fmla="*/ 1638300 w 2335063"/>
                  <a:gd name="connsiteY2-174" fmla="*/ 254535 h 3518435"/>
                  <a:gd name="connsiteX3-175" fmla="*/ 2273300 w 2335063"/>
                  <a:gd name="connsiteY3-176" fmla="*/ 165635 h 3518435"/>
                  <a:gd name="connsiteX4-177" fmla="*/ 2273300 w 2335063"/>
                  <a:gd name="connsiteY4-178" fmla="*/ 1080035 h 3518435"/>
                  <a:gd name="connsiteX5-179" fmla="*/ 2184400 w 2335063"/>
                  <a:gd name="connsiteY5-180" fmla="*/ 1638835 h 3518435"/>
                  <a:gd name="connsiteX6-181" fmla="*/ 1981200 w 2335063"/>
                  <a:gd name="connsiteY6-182" fmla="*/ 1791235 h 3518435"/>
                  <a:gd name="connsiteX7-183" fmla="*/ 2057400 w 2335063"/>
                  <a:gd name="connsiteY7-184" fmla="*/ 2921535 h 3518435"/>
                  <a:gd name="connsiteX8-185" fmla="*/ 698500 w 2335063"/>
                  <a:gd name="connsiteY8-186" fmla="*/ 3327935 h 3518435"/>
                  <a:gd name="connsiteX9-187" fmla="*/ 228600 w 2335063"/>
                  <a:gd name="connsiteY9-188" fmla="*/ 3518435 h 3518435"/>
                  <a:gd name="connsiteX10-189" fmla="*/ 381000 w 2335063"/>
                  <a:gd name="connsiteY10-190" fmla="*/ 2210335 h 3518435"/>
                  <a:gd name="connsiteX11-191" fmla="*/ 0 w 2335063"/>
                  <a:gd name="connsiteY11-192" fmla="*/ 1397535 h 3518435"/>
                  <a:gd name="connsiteX12-193" fmla="*/ 330200 w 2335063"/>
                  <a:gd name="connsiteY12-194" fmla="*/ 813335 h 3518435"/>
                  <a:gd name="connsiteX13-195" fmla="*/ 317500 w 2335063"/>
                  <a:gd name="connsiteY13-196" fmla="*/ 343435 h 3518435"/>
                  <a:gd name="connsiteX0-197" fmla="*/ 317500 w 2335063"/>
                  <a:gd name="connsiteY0-198" fmla="*/ 343435 h 3518435"/>
                  <a:gd name="connsiteX1-199" fmla="*/ 901700 w 2335063"/>
                  <a:gd name="connsiteY1-200" fmla="*/ 535 h 3518435"/>
                  <a:gd name="connsiteX2-201" fmla="*/ 1638300 w 2335063"/>
                  <a:gd name="connsiteY2-202" fmla="*/ 254535 h 3518435"/>
                  <a:gd name="connsiteX3-203" fmla="*/ 2273300 w 2335063"/>
                  <a:gd name="connsiteY3-204" fmla="*/ 165635 h 3518435"/>
                  <a:gd name="connsiteX4-205" fmla="*/ 2273300 w 2335063"/>
                  <a:gd name="connsiteY4-206" fmla="*/ 1080035 h 3518435"/>
                  <a:gd name="connsiteX5-207" fmla="*/ 2184400 w 2335063"/>
                  <a:gd name="connsiteY5-208" fmla="*/ 1638835 h 3518435"/>
                  <a:gd name="connsiteX6-209" fmla="*/ 2057400 w 2335063"/>
                  <a:gd name="connsiteY6-210" fmla="*/ 2921535 h 3518435"/>
                  <a:gd name="connsiteX7-211" fmla="*/ 698500 w 2335063"/>
                  <a:gd name="connsiteY7-212" fmla="*/ 3327935 h 3518435"/>
                  <a:gd name="connsiteX8-213" fmla="*/ 228600 w 2335063"/>
                  <a:gd name="connsiteY8-214" fmla="*/ 3518435 h 3518435"/>
                  <a:gd name="connsiteX9-215" fmla="*/ 381000 w 2335063"/>
                  <a:gd name="connsiteY9-216" fmla="*/ 2210335 h 3518435"/>
                  <a:gd name="connsiteX10-217" fmla="*/ 0 w 2335063"/>
                  <a:gd name="connsiteY10-218" fmla="*/ 1397535 h 3518435"/>
                  <a:gd name="connsiteX11-219" fmla="*/ 330200 w 2335063"/>
                  <a:gd name="connsiteY11-220" fmla="*/ 813335 h 3518435"/>
                  <a:gd name="connsiteX12-221" fmla="*/ 317500 w 2335063"/>
                  <a:gd name="connsiteY12-222" fmla="*/ 343435 h 3518435"/>
                  <a:gd name="connsiteX0-223" fmla="*/ 317500 w 2335063"/>
                  <a:gd name="connsiteY0-224" fmla="*/ 343435 h 3518435"/>
                  <a:gd name="connsiteX1-225" fmla="*/ 901700 w 2335063"/>
                  <a:gd name="connsiteY1-226" fmla="*/ 535 h 3518435"/>
                  <a:gd name="connsiteX2-227" fmla="*/ 1638300 w 2335063"/>
                  <a:gd name="connsiteY2-228" fmla="*/ 254535 h 3518435"/>
                  <a:gd name="connsiteX3-229" fmla="*/ 2273300 w 2335063"/>
                  <a:gd name="connsiteY3-230" fmla="*/ 165635 h 3518435"/>
                  <a:gd name="connsiteX4-231" fmla="*/ 2273300 w 2335063"/>
                  <a:gd name="connsiteY4-232" fmla="*/ 1080035 h 3518435"/>
                  <a:gd name="connsiteX5-233" fmla="*/ 2184400 w 2335063"/>
                  <a:gd name="connsiteY5-234" fmla="*/ 1638835 h 3518435"/>
                  <a:gd name="connsiteX6-235" fmla="*/ 2057400 w 2335063"/>
                  <a:gd name="connsiteY6-236" fmla="*/ 2921535 h 3518435"/>
                  <a:gd name="connsiteX7-237" fmla="*/ 698500 w 2335063"/>
                  <a:gd name="connsiteY7-238" fmla="*/ 3327935 h 3518435"/>
                  <a:gd name="connsiteX8-239" fmla="*/ 228600 w 2335063"/>
                  <a:gd name="connsiteY8-240" fmla="*/ 3518435 h 3518435"/>
                  <a:gd name="connsiteX9-241" fmla="*/ 381000 w 2335063"/>
                  <a:gd name="connsiteY9-242" fmla="*/ 2210335 h 3518435"/>
                  <a:gd name="connsiteX10-243" fmla="*/ 0 w 2335063"/>
                  <a:gd name="connsiteY10-244" fmla="*/ 1397535 h 3518435"/>
                  <a:gd name="connsiteX11-245" fmla="*/ 330200 w 2335063"/>
                  <a:gd name="connsiteY11-246" fmla="*/ 813335 h 3518435"/>
                  <a:gd name="connsiteX12-247" fmla="*/ 317500 w 2335063"/>
                  <a:gd name="connsiteY12-248" fmla="*/ 343435 h 3518435"/>
                  <a:gd name="connsiteX0-249" fmla="*/ 317500 w 2335063"/>
                  <a:gd name="connsiteY0-250" fmla="*/ 343435 h 3518435"/>
                  <a:gd name="connsiteX1-251" fmla="*/ 901700 w 2335063"/>
                  <a:gd name="connsiteY1-252" fmla="*/ 535 h 3518435"/>
                  <a:gd name="connsiteX2-253" fmla="*/ 1638300 w 2335063"/>
                  <a:gd name="connsiteY2-254" fmla="*/ 254535 h 3518435"/>
                  <a:gd name="connsiteX3-255" fmla="*/ 2273300 w 2335063"/>
                  <a:gd name="connsiteY3-256" fmla="*/ 165635 h 3518435"/>
                  <a:gd name="connsiteX4-257" fmla="*/ 2273300 w 2335063"/>
                  <a:gd name="connsiteY4-258" fmla="*/ 1080035 h 3518435"/>
                  <a:gd name="connsiteX5-259" fmla="*/ 2184400 w 2335063"/>
                  <a:gd name="connsiteY5-260" fmla="*/ 1638835 h 3518435"/>
                  <a:gd name="connsiteX6-261" fmla="*/ 2057400 w 2335063"/>
                  <a:gd name="connsiteY6-262" fmla="*/ 2921535 h 3518435"/>
                  <a:gd name="connsiteX7-263" fmla="*/ 698500 w 2335063"/>
                  <a:gd name="connsiteY7-264" fmla="*/ 3327935 h 3518435"/>
                  <a:gd name="connsiteX8-265" fmla="*/ 228600 w 2335063"/>
                  <a:gd name="connsiteY8-266" fmla="*/ 3518435 h 3518435"/>
                  <a:gd name="connsiteX9-267" fmla="*/ 381000 w 2335063"/>
                  <a:gd name="connsiteY9-268" fmla="*/ 2210335 h 3518435"/>
                  <a:gd name="connsiteX10-269" fmla="*/ 0 w 2335063"/>
                  <a:gd name="connsiteY10-270" fmla="*/ 1397535 h 3518435"/>
                  <a:gd name="connsiteX11-271" fmla="*/ 330200 w 2335063"/>
                  <a:gd name="connsiteY11-272" fmla="*/ 813335 h 3518435"/>
                  <a:gd name="connsiteX12-273" fmla="*/ 317500 w 2335063"/>
                  <a:gd name="connsiteY12-274" fmla="*/ 343435 h 3518435"/>
                  <a:gd name="connsiteX0-275" fmla="*/ 317500 w 2335063"/>
                  <a:gd name="connsiteY0-276" fmla="*/ 343435 h 3518435"/>
                  <a:gd name="connsiteX1-277" fmla="*/ 901700 w 2335063"/>
                  <a:gd name="connsiteY1-278" fmla="*/ 535 h 3518435"/>
                  <a:gd name="connsiteX2-279" fmla="*/ 1638300 w 2335063"/>
                  <a:gd name="connsiteY2-280" fmla="*/ 254535 h 3518435"/>
                  <a:gd name="connsiteX3-281" fmla="*/ 2273300 w 2335063"/>
                  <a:gd name="connsiteY3-282" fmla="*/ 165635 h 3518435"/>
                  <a:gd name="connsiteX4-283" fmla="*/ 2273300 w 2335063"/>
                  <a:gd name="connsiteY4-284" fmla="*/ 1080035 h 3518435"/>
                  <a:gd name="connsiteX5-285" fmla="*/ 2184400 w 2335063"/>
                  <a:gd name="connsiteY5-286" fmla="*/ 1638835 h 3518435"/>
                  <a:gd name="connsiteX6-287" fmla="*/ 2057400 w 2335063"/>
                  <a:gd name="connsiteY6-288" fmla="*/ 2921535 h 3518435"/>
                  <a:gd name="connsiteX7-289" fmla="*/ 698500 w 2335063"/>
                  <a:gd name="connsiteY7-290" fmla="*/ 3327935 h 3518435"/>
                  <a:gd name="connsiteX8-291" fmla="*/ 228600 w 2335063"/>
                  <a:gd name="connsiteY8-292" fmla="*/ 3518435 h 3518435"/>
                  <a:gd name="connsiteX9-293" fmla="*/ 381000 w 2335063"/>
                  <a:gd name="connsiteY9-294" fmla="*/ 2210335 h 3518435"/>
                  <a:gd name="connsiteX10-295" fmla="*/ 0 w 2335063"/>
                  <a:gd name="connsiteY10-296" fmla="*/ 1397535 h 3518435"/>
                  <a:gd name="connsiteX11-297" fmla="*/ 330200 w 2335063"/>
                  <a:gd name="connsiteY11-298" fmla="*/ 813335 h 3518435"/>
                  <a:gd name="connsiteX12-299" fmla="*/ 317500 w 2335063"/>
                  <a:gd name="connsiteY12-300" fmla="*/ 343435 h 3518435"/>
                  <a:gd name="connsiteX0-301" fmla="*/ 317500 w 2335063"/>
                  <a:gd name="connsiteY0-302" fmla="*/ 343435 h 3521276"/>
                  <a:gd name="connsiteX1-303" fmla="*/ 901700 w 2335063"/>
                  <a:gd name="connsiteY1-304" fmla="*/ 535 h 3521276"/>
                  <a:gd name="connsiteX2-305" fmla="*/ 1638300 w 2335063"/>
                  <a:gd name="connsiteY2-306" fmla="*/ 254535 h 3521276"/>
                  <a:gd name="connsiteX3-307" fmla="*/ 2273300 w 2335063"/>
                  <a:gd name="connsiteY3-308" fmla="*/ 165635 h 3521276"/>
                  <a:gd name="connsiteX4-309" fmla="*/ 2273300 w 2335063"/>
                  <a:gd name="connsiteY4-310" fmla="*/ 1080035 h 3521276"/>
                  <a:gd name="connsiteX5-311" fmla="*/ 2184400 w 2335063"/>
                  <a:gd name="connsiteY5-312" fmla="*/ 1638835 h 3521276"/>
                  <a:gd name="connsiteX6-313" fmla="*/ 2057400 w 2335063"/>
                  <a:gd name="connsiteY6-314" fmla="*/ 2921535 h 3521276"/>
                  <a:gd name="connsiteX7-315" fmla="*/ 698500 w 2335063"/>
                  <a:gd name="connsiteY7-316" fmla="*/ 3327935 h 3521276"/>
                  <a:gd name="connsiteX8-317" fmla="*/ 228600 w 2335063"/>
                  <a:gd name="connsiteY8-318" fmla="*/ 3518435 h 3521276"/>
                  <a:gd name="connsiteX9-319" fmla="*/ 381000 w 2335063"/>
                  <a:gd name="connsiteY9-320" fmla="*/ 2210335 h 3521276"/>
                  <a:gd name="connsiteX10-321" fmla="*/ 0 w 2335063"/>
                  <a:gd name="connsiteY10-322" fmla="*/ 1397535 h 3521276"/>
                  <a:gd name="connsiteX11-323" fmla="*/ 330200 w 2335063"/>
                  <a:gd name="connsiteY11-324" fmla="*/ 813335 h 3521276"/>
                  <a:gd name="connsiteX12-325" fmla="*/ 317500 w 2335063"/>
                  <a:gd name="connsiteY12-326" fmla="*/ 343435 h 3521276"/>
                  <a:gd name="connsiteX0-327" fmla="*/ 317500 w 2335063"/>
                  <a:gd name="connsiteY0-328" fmla="*/ 343435 h 3544096"/>
                  <a:gd name="connsiteX1-329" fmla="*/ 901700 w 2335063"/>
                  <a:gd name="connsiteY1-330" fmla="*/ 535 h 3544096"/>
                  <a:gd name="connsiteX2-331" fmla="*/ 1638300 w 2335063"/>
                  <a:gd name="connsiteY2-332" fmla="*/ 254535 h 3544096"/>
                  <a:gd name="connsiteX3-333" fmla="*/ 2273300 w 2335063"/>
                  <a:gd name="connsiteY3-334" fmla="*/ 165635 h 3544096"/>
                  <a:gd name="connsiteX4-335" fmla="*/ 2273300 w 2335063"/>
                  <a:gd name="connsiteY4-336" fmla="*/ 1080035 h 3544096"/>
                  <a:gd name="connsiteX5-337" fmla="*/ 2184400 w 2335063"/>
                  <a:gd name="connsiteY5-338" fmla="*/ 1638835 h 3544096"/>
                  <a:gd name="connsiteX6-339" fmla="*/ 2057400 w 2335063"/>
                  <a:gd name="connsiteY6-340" fmla="*/ 2921535 h 3544096"/>
                  <a:gd name="connsiteX7-341" fmla="*/ 698500 w 2335063"/>
                  <a:gd name="connsiteY7-342" fmla="*/ 3327935 h 3544096"/>
                  <a:gd name="connsiteX8-343" fmla="*/ 228600 w 2335063"/>
                  <a:gd name="connsiteY8-344" fmla="*/ 3518435 h 3544096"/>
                  <a:gd name="connsiteX9-345" fmla="*/ 381000 w 2335063"/>
                  <a:gd name="connsiteY9-346" fmla="*/ 2210335 h 3544096"/>
                  <a:gd name="connsiteX10-347" fmla="*/ 0 w 2335063"/>
                  <a:gd name="connsiteY10-348" fmla="*/ 1397535 h 3544096"/>
                  <a:gd name="connsiteX11-349" fmla="*/ 330200 w 2335063"/>
                  <a:gd name="connsiteY11-350" fmla="*/ 813335 h 3544096"/>
                  <a:gd name="connsiteX12-351" fmla="*/ 317500 w 2335063"/>
                  <a:gd name="connsiteY12-352" fmla="*/ 343435 h 3544096"/>
                  <a:gd name="connsiteX0-353" fmla="*/ 317500 w 2335063"/>
                  <a:gd name="connsiteY0-354" fmla="*/ 343435 h 3544096"/>
                  <a:gd name="connsiteX1-355" fmla="*/ 901700 w 2335063"/>
                  <a:gd name="connsiteY1-356" fmla="*/ 535 h 3544096"/>
                  <a:gd name="connsiteX2-357" fmla="*/ 1638300 w 2335063"/>
                  <a:gd name="connsiteY2-358" fmla="*/ 254535 h 3544096"/>
                  <a:gd name="connsiteX3-359" fmla="*/ 2273300 w 2335063"/>
                  <a:gd name="connsiteY3-360" fmla="*/ 165635 h 3544096"/>
                  <a:gd name="connsiteX4-361" fmla="*/ 2273300 w 2335063"/>
                  <a:gd name="connsiteY4-362" fmla="*/ 1080035 h 3544096"/>
                  <a:gd name="connsiteX5-363" fmla="*/ 2184400 w 2335063"/>
                  <a:gd name="connsiteY5-364" fmla="*/ 1638835 h 3544096"/>
                  <a:gd name="connsiteX6-365" fmla="*/ 2057400 w 2335063"/>
                  <a:gd name="connsiteY6-366" fmla="*/ 2921535 h 3544096"/>
                  <a:gd name="connsiteX7-367" fmla="*/ 698500 w 2335063"/>
                  <a:gd name="connsiteY7-368" fmla="*/ 3327935 h 3544096"/>
                  <a:gd name="connsiteX8-369" fmla="*/ 228600 w 2335063"/>
                  <a:gd name="connsiteY8-370" fmla="*/ 3518435 h 3544096"/>
                  <a:gd name="connsiteX9-371" fmla="*/ 381000 w 2335063"/>
                  <a:gd name="connsiteY9-372" fmla="*/ 2210335 h 3544096"/>
                  <a:gd name="connsiteX10-373" fmla="*/ 0 w 2335063"/>
                  <a:gd name="connsiteY10-374" fmla="*/ 1397535 h 3544096"/>
                  <a:gd name="connsiteX11-375" fmla="*/ 330200 w 2335063"/>
                  <a:gd name="connsiteY11-376" fmla="*/ 813335 h 3544096"/>
                  <a:gd name="connsiteX12-377" fmla="*/ 317500 w 2335063"/>
                  <a:gd name="connsiteY12-378" fmla="*/ 343435 h 3544096"/>
                  <a:gd name="connsiteX0-379" fmla="*/ 342058 w 2359621"/>
                  <a:gd name="connsiteY0-380" fmla="*/ 343435 h 3544096"/>
                  <a:gd name="connsiteX1-381" fmla="*/ 926258 w 2359621"/>
                  <a:gd name="connsiteY1-382" fmla="*/ 535 h 3544096"/>
                  <a:gd name="connsiteX2-383" fmla="*/ 1662858 w 2359621"/>
                  <a:gd name="connsiteY2-384" fmla="*/ 254535 h 3544096"/>
                  <a:gd name="connsiteX3-385" fmla="*/ 2297858 w 2359621"/>
                  <a:gd name="connsiteY3-386" fmla="*/ 165635 h 3544096"/>
                  <a:gd name="connsiteX4-387" fmla="*/ 2297858 w 2359621"/>
                  <a:gd name="connsiteY4-388" fmla="*/ 1080035 h 3544096"/>
                  <a:gd name="connsiteX5-389" fmla="*/ 2208958 w 2359621"/>
                  <a:gd name="connsiteY5-390" fmla="*/ 1638835 h 3544096"/>
                  <a:gd name="connsiteX6-391" fmla="*/ 2081958 w 2359621"/>
                  <a:gd name="connsiteY6-392" fmla="*/ 2921535 h 3544096"/>
                  <a:gd name="connsiteX7-393" fmla="*/ 723058 w 2359621"/>
                  <a:gd name="connsiteY7-394" fmla="*/ 3327935 h 3544096"/>
                  <a:gd name="connsiteX8-395" fmla="*/ 253158 w 2359621"/>
                  <a:gd name="connsiteY8-396" fmla="*/ 3518435 h 3544096"/>
                  <a:gd name="connsiteX9-397" fmla="*/ 405558 w 2359621"/>
                  <a:gd name="connsiteY9-398" fmla="*/ 2210335 h 3544096"/>
                  <a:gd name="connsiteX10-399" fmla="*/ 24558 w 2359621"/>
                  <a:gd name="connsiteY10-400" fmla="*/ 1397535 h 3544096"/>
                  <a:gd name="connsiteX11-401" fmla="*/ 354758 w 2359621"/>
                  <a:gd name="connsiteY11-402" fmla="*/ 813335 h 3544096"/>
                  <a:gd name="connsiteX12-403" fmla="*/ 342058 w 2359621"/>
                  <a:gd name="connsiteY12-404" fmla="*/ 343435 h 3544096"/>
                  <a:gd name="connsiteX0-405" fmla="*/ 317655 w 2335218"/>
                  <a:gd name="connsiteY0-406" fmla="*/ 343435 h 3544096"/>
                  <a:gd name="connsiteX1-407" fmla="*/ 901855 w 2335218"/>
                  <a:gd name="connsiteY1-408" fmla="*/ 535 h 3544096"/>
                  <a:gd name="connsiteX2-409" fmla="*/ 1638455 w 2335218"/>
                  <a:gd name="connsiteY2-410" fmla="*/ 254535 h 3544096"/>
                  <a:gd name="connsiteX3-411" fmla="*/ 2273455 w 2335218"/>
                  <a:gd name="connsiteY3-412" fmla="*/ 165635 h 3544096"/>
                  <a:gd name="connsiteX4-413" fmla="*/ 2273455 w 2335218"/>
                  <a:gd name="connsiteY4-414" fmla="*/ 1080035 h 3544096"/>
                  <a:gd name="connsiteX5-415" fmla="*/ 2184555 w 2335218"/>
                  <a:gd name="connsiteY5-416" fmla="*/ 1638835 h 3544096"/>
                  <a:gd name="connsiteX6-417" fmla="*/ 2057555 w 2335218"/>
                  <a:gd name="connsiteY6-418" fmla="*/ 2921535 h 3544096"/>
                  <a:gd name="connsiteX7-419" fmla="*/ 698655 w 2335218"/>
                  <a:gd name="connsiteY7-420" fmla="*/ 3327935 h 3544096"/>
                  <a:gd name="connsiteX8-421" fmla="*/ 228755 w 2335218"/>
                  <a:gd name="connsiteY8-422" fmla="*/ 3518435 h 3544096"/>
                  <a:gd name="connsiteX9-423" fmla="*/ 381155 w 2335218"/>
                  <a:gd name="connsiteY9-424" fmla="*/ 2210335 h 3544096"/>
                  <a:gd name="connsiteX10-425" fmla="*/ 155 w 2335218"/>
                  <a:gd name="connsiteY10-426" fmla="*/ 1397535 h 3544096"/>
                  <a:gd name="connsiteX11-427" fmla="*/ 330355 w 2335218"/>
                  <a:gd name="connsiteY11-428" fmla="*/ 813335 h 3544096"/>
                  <a:gd name="connsiteX12-429" fmla="*/ 317655 w 2335218"/>
                  <a:gd name="connsiteY12-430" fmla="*/ 343435 h 3544096"/>
                  <a:gd name="connsiteX0-431" fmla="*/ 317655 w 2335218"/>
                  <a:gd name="connsiteY0-432" fmla="*/ 343435 h 3544096"/>
                  <a:gd name="connsiteX1-433" fmla="*/ 901855 w 2335218"/>
                  <a:gd name="connsiteY1-434" fmla="*/ 535 h 3544096"/>
                  <a:gd name="connsiteX2-435" fmla="*/ 1638455 w 2335218"/>
                  <a:gd name="connsiteY2-436" fmla="*/ 254535 h 3544096"/>
                  <a:gd name="connsiteX3-437" fmla="*/ 2273455 w 2335218"/>
                  <a:gd name="connsiteY3-438" fmla="*/ 165635 h 3544096"/>
                  <a:gd name="connsiteX4-439" fmla="*/ 2273455 w 2335218"/>
                  <a:gd name="connsiteY4-440" fmla="*/ 1080035 h 3544096"/>
                  <a:gd name="connsiteX5-441" fmla="*/ 2184555 w 2335218"/>
                  <a:gd name="connsiteY5-442" fmla="*/ 1638835 h 3544096"/>
                  <a:gd name="connsiteX6-443" fmla="*/ 2057555 w 2335218"/>
                  <a:gd name="connsiteY6-444" fmla="*/ 2921535 h 3544096"/>
                  <a:gd name="connsiteX7-445" fmla="*/ 698655 w 2335218"/>
                  <a:gd name="connsiteY7-446" fmla="*/ 3327935 h 3544096"/>
                  <a:gd name="connsiteX8-447" fmla="*/ 228755 w 2335218"/>
                  <a:gd name="connsiteY8-448" fmla="*/ 3518435 h 3544096"/>
                  <a:gd name="connsiteX9-449" fmla="*/ 381155 w 2335218"/>
                  <a:gd name="connsiteY9-450" fmla="*/ 2210335 h 3544096"/>
                  <a:gd name="connsiteX10-451" fmla="*/ 155 w 2335218"/>
                  <a:gd name="connsiteY10-452" fmla="*/ 1397535 h 3544096"/>
                  <a:gd name="connsiteX11-453" fmla="*/ 330355 w 2335218"/>
                  <a:gd name="connsiteY11-454" fmla="*/ 813335 h 3544096"/>
                  <a:gd name="connsiteX12-455" fmla="*/ 317655 w 2335218"/>
                  <a:gd name="connsiteY12-456" fmla="*/ 343435 h 3544096"/>
                  <a:gd name="connsiteX0-457" fmla="*/ 317700 w 2335263"/>
                  <a:gd name="connsiteY0-458" fmla="*/ 343435 h 3544096"/>
                  <a:gd name="connsiteX1-459" fmla="*/ 901900 w 2335263"/>
                  <a:gd name="connsiteY1-460" fmla="*/ 535 h 3544096"/>
                  <a:gd name="connsiteX2-461" fmla="*/ 1638500 w 2335263"/>
                  <a:gd name="connsiteY2-462" fmla="*/ 254535 h 3544096"/>
                  <a:gd name="connsiteX3-463" fmla="*/ 2273500 w 2335263"/>
                  <a:gd name="connsiteY3-464" fmla="*/ 165635 h 3544096"/>
                  <a:gd name="connsiteX4-465" fmla="*/ 2273500 w 2335263"/>
                  <a:gd name="connsiteY4-466" fmla="*/ 1080035 h 3544096"/>
                  <a:gd name="connsiteX5-467" fmla="*/ 2184600 w 2335263"/>
                  <a:gd name="connsiteY5-468" fmla="*/ 1638835 h 3544096"/>
                  <a:gd name="connsiteX6-469" fmla="*/ 2057600 w 2335263"/>
                  <a:gd name="connsiteY6-470" fmla="*/ 2921535 h 3544096"/>
                  <a:gd name="connsiteX7-471" fmla="*/ 698700 w 2335263"/>
                  <a:gd name="connsiteY7-472" fmla="*/ 3327935 h 3544096"/>
                  <a:gd name="connsiteX8-473" fmla="*/ 228800 w 2335263"/>
                  <a:gd name="connsiteY8-474" fmla="*/ 3518435 h 3544096"/>
                  <a:gd name="connsiteX9-475" fmla="*/ 381200 w 2335263"/>
                  <a:gd name="connsiteY9-476" fmla="*/ 2210335 h 3544096"/>
                  <a:gd name="connsiteX10-477" fmla="*/ 200 w 2335263"/>
                  <a:gd name="connsiteY10-478" fmla="*/ 1397535 h 3544096"/>
                  <a:gd name="connsiteX11-479" fmla="*/ 432000 w 2335263"/>
                  <a:gd name="connsiteY11-480" fmla="*/ 902235 h 3544096"/>
                  <a:gd name="connsiteX12-481" fmla="*/ 317700 w 2335263"/>
                  <a:gd name="connsiteY12-482" fmla="*/ 343435 h 3544096"/>
                  <a:gd name="connsiteX0-483" fmla="*/ 127272 w 2144835"/>
                  <a:gd name="connsiteY0-484" fmla="*/ 343435 h 3544096"/>
                  <a:gd name="connsiteX1-485" fmla="*/ 711472 w 2144835"/>
                  <a:gd name="connsiteY1-486" fmla="*/ 535 h 3544096"/>
                  <a:gd name="connsiteX2-487" fmla="*/ 1448072 w 2144835"/>
                  <a:gd name="connsiteY2-488" fmla="*/ 254535 h 3544096"/>
                  <a:gd name="connsiteX3-489" fmla="*/ 2083072 w 2144835"/>
                  <a:gd name="connsiteY3-490" fmla="*/ 165635 h 3544096"/>
                  <a:gd name="connsiteX4-491" fmla="*/ 2083072 w 2144835"/>
                  <a:gd name="connsiteY4-492" fmla="*/ 1080035 h 3544096"/>
                  <a:gd name="connsiteX5-493" fmla="*/ 1994172 w 2144835"/>
                  <a:gd name="connsiteY5-494" fmla="*/ 1638835 h 3544096"/>
                  <a:gd name="connsiteX6-495" fmla="*/ 1867172 w 2144835"/>
                  <a:gd name="connsiteY6-496" fmla="*/ 2921535 h 3544096"/>
                  <a:gd name="connsiteX7-497" fmla="*/ 508272 w 2144835"/>
                  <a:gd name="connsiteY7-498" fmla="*/ 3327935 h 3544096"/>
                  <a:gd name="connsiteX8-499" fmla="*/ 38372 w 2144835"/>
                  <a:gd name="connsiteY8-500" fmla="*/ 3518435 h 3544096"/>
                  <a:gd name="connsiteX9-501" fmla="*/ 190772 w 2144835"/>
                  <a:gd name="connsiteY9-502" fmla="*/ 2210335 h 3544096"/>
                  <a:gd name="connsiteX10-503" fmla="*/ 272 w 2144835"/>
                  <a:gd name="connsiteY10-504" fmla="*/ 1499135 h 3544096"/>
                  <a:gd name="connsiteX11-505" fmla="*/ 241572 w 2144835"/>
                  <a:gd name="connsiteY11-506" fmla="*/ 902235 h 3544096"/>
                  <a:gd name="connsiteX12-507" fmla="*/ 127272 w 2144835"/>
                  <a:gd name="connsiteY12-508" fmla="*/ 343435 h 3544096"/>
                  <a:gd name="connsiteX0-509" fmla="*/ 127269 w 2144832"/>
                  <a:gd name="connsiteY0-510" fmla="*/ 343435 h 3468695"/>
                  <a:gd name="connsiteX1-511" fmla="*/ 711469 w 2144832"/>
                  <a:gd name="connsiteY1-512" fmla="*/ 535 h 3468695"/>
                  <a:gd name="connsiteX2-513" fmla="*/ 1448069 w 2144832"/>
                  <a:gd name="connsiteY2-514" fmla="*/ 254535 h 3468695"/>
                  <a:gd name="connsiteX3-515" fmla="*/ 2083069 w 2144832"/>
                  <a:gd name="connsiteY3-516" fmla="*/ 165635 h 3468695"/>
                  <a:gd name="connsiteX4-517" fmla="*/ 2083069 w 2144832"/>
                  <a:gd name="connsiteY4-518" fmla="*/ 1080035 h 3468695"/>
                  <a:gd name="connsiteX5-519" fmla="*/ 1994169 w 2144832"/>
                  <a:gd name="connsiteY5-520" fmla="*/ 1638835 h 3468695"/>
                  <a:gd name="connsiteX6-521" fmla="*/ 1867169 w 2144832"/>
                  <a:gd name="connsiteY6-522" fmla="*/ 2921535 h 3468695"/>
                  <a:gd name="connsiteX7-523" fmla="*/ 508269 w 2144832"/>
                  <a:gd name="connsiteY7-524" fmla="*/ 3327935 h 3468695"/>
                  <a:gd name="connsiteX8-525" fmla="*/ 25669 w 2144832"/>
                  <a:gd name="connsiteY8-526" fmla="*/ 3429535 h 3468695"/>
                  <a:gd name="connsiteX9-527" fmla="*/ 190769 w 2144832"/>
                  <a:gd name="connsiteY9-528" fmla="*/ 2210335 h 3468695"/>
                  <a:gd name="connsiteX10-529" fmla="*/ 269 w 2144832"/>
                  <a:gd name="connsiteY10-530" fmla="*/ 1499135 h 3468695"/>
                  <a:gd name="connsiteX11-531" fmla="*/ 241569 w 2144832"/>
                  <a:gd name="connsiteY11-532" fmla="*/ 902235 h 3468695"/>
                  <a:gd name="connsiteX12-533" fmla="*/ 127269 w 2144832"/>
                  <a:gd name="connsiteY12-534" fmla="*/ 343435 h 3468695"/>
                  <a:gd name="connsiteX0-535" fmla="*/ 127269 w 2144832"/>
                  <a:gd name="connsiteY0-536" fmla="*/ 343435 h 3531259"/>
                  <a:gd name="connsiteX1-537" fmla="*/ 711469 w 2144832"/>
                  <a:gd name="connsiteY1-538" fmla="*/ 535 h 3531259"/>
                  <a:gd name="connsiteX2-539" fmla="*/ 1448069 w 2144832"/>
                  <a:gd name="connsiteY2-540" fmla="*/ 254535 h 3531259"/>
                  <a:gd name="connsiteX3-541" fmla="*/ 2083069 w 2144832"/>
                  <a:gd name="connsiteY3-542" fmla="*/ 165635 h 3531259"/>
                  <a:gd name="connsiteX4-543" fmla="*/ 2083069 w 2144832"/>
                  <a:gd name="connsiteY4-544" fmla="*/ 1080035 h 3531259"/>
                  <a:gd name="connsiteX5-545" fmla="*/ 1994169 w 2144832"/>
                  <a:gd name="connsiteY5-546" fmla="*/ 1638835 h 3531259"/>
                  <a:gd name="connsiteX6-547" fmla="*/ 1867169 w 2144832"/>
                  <a:gd name="connsiteY6-548" fmla="*/ 2921535 h 3531259"/>
                  <a:gd name="connsiteX7-549" fmla="*/ 546369 w 2144832"/>
                  <a:gd name="connsiteY7-550" fmla="*/ 3404135 h 3531259"/>
                  <a:gd name="connsiteX8-551" fmla="*/ 25669 w 2144832"/>
                  <a:gd name="connsiteY8-552" fmla="*/ 3429535 h 3531259"/>
                  <a:gd name="connsiteX9-553" fmla="*/ 190769 w 2144832"/>
                  <a:gd name="connsiteY9-554" fmla="*/ 2210335 h 3531259"/>
                  <a:gd name="connsiteX10-555" fmla="*/ 269 w 2144832"/>
                  <a:gd name="connsiteY10-556" fmla="*/ 1499135 h 3531259"/>
                  <a:gd name="connsiteX11-557" fmla="*/ 241569 w 2144832"/>
                  <a:gd name="connsiteY11-558" fmla="*/ 902235 h 3531259"/>
                  <a:gd name="connsiteX12-559" fmla="*/ 127269 w 2144832"/>
                  <a:gd name="connsiteY12-560" fmla="*/ 343435 h 35312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2144832" h="3531259">
                    <a:moveTo>
                      <a:pt x="127269" y="343435"/>
                    </a:moveTo>
                    <a:cubicBezTo>
                      <a:pt x="205586" y="193152"/>
                      <a:pt x="491336" y="15352"/>
                      <a:pt x="711469" y="535"/>
                    </a:cubicBezTo>
                    <a:cubicBezTo>
                      <a:pt x="931602" y="-14282"/>
                      <a:pt x="1236402" y="284168"/>
                      <a:pt x="1448069" y="254535"/>
                    </a:cubicBezTo>
                    <a:cubicBezTo>
                      <a:pt x="1659736" y="224902"/>
                      <a:pt x="1960302" y="55568"/>
                      <a:pt x="2083069" y="165635"/>
                    </a:cubicBezTo>
                    <a:cubicBezTo>
                      <a:pt x="2205836" y="275702"/>
                      <a:pt x="2112702" y="893768"/>
                      <a:pt x="2083069" y="1080035"/>
                    </a:cubicBezTo>
                    <a:cubicBezTo>
                      <a:pt x="2053436" y="1266302"/>
                      <a:pt x="2030152" y="1331918"/>
                      <a:pt x="1994169" y="1638835"/>
                    </a:cubicBezTo>
                    <a:cubicBezTo>
                      <a:pt x="1958186" y="1945752"/>
                      <a:pt x="2108469" y="2627318"/>
                      <a:pt x="1867169" y="2921535"/>
                    </a:cubicBezTo>
                    <a:cubicBezTo>
                      <a:pt x="1625869" y="3215752"/>
                      <a:pt x="853285" y="3319468"/>
                      <a:pt x="546369" y="3404135"/>
                    </a:cubicBezTo>
                    <a:cubicBezTo>
                      <a:pt x="239453" y="3488802"/>
                      <a:pt x="84936" y="3628502"/>
                      <a:pt x="25669" y="3429535"/>
                    </a:cubicBezTo>
                    <a:cubicBezTo>
                      <a:pt x="-33598" y="3230568"/>
                      <a:pt x="195002" y="2532068"/>
                      <a:pt x="190769" y="2210335"/>
                    </a:cubicBezTo>
                    <a:cubicBezTo>
                      <a:pt x="186536" y="1888602"/>
                      <a:pt x="-8198" y="1717152"/>
                      <a:pt x="269" y="1499135"/>
                    </a:cubicBezTo>
                    <a:cubicBezTo>
                      <a:pt x="8736" y="1281118"/>
                      <a:pt x="220402" y="1094852"/>
                      <a:pt x="241569" y="902235"/>
                    </a:cubicBezTo>
                    <a:cubicBezTo>
                      <a:pt x="262736" y="709618"/>
                      <a:pt x="48952" y="493718"/>
                      <a:pt x="127269" y="343435"/>
                    </a:cubicBezTo>
                    <a:close/>
                  </a:path>
                </a:pathLst>
              </a:custGeom>
              <a:solidFill>
                <a:schemeClr val="accent2">
                  <a:lumMod val="75000"/>
                  <a:alpha val="30000"/>
                </a:schemeClr>
              </a:solidFill>
              <a:ln w="127000" cmpd="thickThin">
                <a:solidFill>
                  <a:schemeClr val="bg1">
                    <a:alpha val="50000"/>
                  </a:schemeClr>
                </a:solidFill>
                <a:prstDash val="solid"/>
                <a:headEnd type="stealth" w="med" len="sm"/>
                <a:tailEnd type="stealth" w="med" len="sm"/>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3888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91" name="任意多边形: 形状 10"/>
              <p:cNvSpPr/>
              <p:nvPr/>
            </p:nvSpPr>
            <p:spPr>
              <a:xfrm>
                <a:off x="7626596" y="6160880"/>
                <a:ext cx="2803212" cy="4355303"/>
              </a:xfrm>
              <a:custGeom>
                <a:avLst/>
                <a:gdLst>
                  <a:gd name="connsiteX0" fmla="*/ 736600 w 2743200"/>
                  <a:gd name="connsiteY0" fmla="*/ 0 h 4292600"/>
                  <a:gd name="connsiteX1" fmla="*/ 2032000 w 2743200"/>
                  <a:gd name="connsiteY1" fmla="*/ 177800 h 4292600"/>
                  <a:gd name="connsiteX2" fmla="*/ 2730500 w 2743200"/>
                  <a:gd name="connsiteY2" fmla="*/ 279400 h 4292600"/>
                  <a:gd name="connsiteX3" fmla="*/ 2743200 w 2743200"/>
                  <a:gd name="connsiteY3" fmla="*/ 850900 h 4292600"/>
                  <a:gd name="connsiteX4" fmla="*/ 2514600 w 2743200"/>
                  <a:gd name="connsiteY4" fmla="*/ 1600200 h 4292600"/>
                  <a:gd name="connsiteX5" fmla="*/ 2730500 w 2743200"/>
                  <a:gd name="connsiteY5" fmla="*/ 2273300 h 4292600"/>
                  <a:gd name="connsiteX6" fmla="*/ 2514600 w 2743200"/>
                  <a:gd name="connsiteY6" fmla="*/ 3556000 h 4292600"/>
                  <a:gd name="connsiteX7" fmla="*/ 1574800 w 2743200"/>
                  <a:gd name="connsiteY7" fmla="*/ 2870200 h 4292600"/>
                  <a:gd name="connsiteX8" fmla="*/ 1231900 w 2743200"/>
                  <a:gd name="connsiteY8" fmla="*/ 2895600 h 4292600"/>
                  <a:gd name="connsiteX9" fmla="*/ 520700 w 2743200"/>
                  <a:gd name="connsiteY9" fmla="*/ 4292600 h 4292600"/>
                  <a:gd name="connsiteX10" fmla="*/ 76200 w 2743200"/>
                  <a:gd name="connsiteY10" fmla="*/ 4000500 h 4292600"/>
                  <a:gd name="connsiteX11" fmla="*/ 0 w 2743200"/>
                  <a:gd name="connsiteY11" fmla="*/ 2946400 h 4292600"/>
                  <a:gd name="connsiteX12" fmla="*/ 165100 w 2743200"/>
                  <a:gd name="connsiteY12" fmla="*/ 2184400 h 4292600"/>
                  <a:gd name="connsiteX13" fmla="*/ 863600 w 2743200"/>
                  <a:gd name="connsiteY13" fmla="*/ 2311400 h 4292600"/>
                  <a:gd name="connsiteX14" fmla="*/ 1257300 w 2743200"/>
                  <a:gd name="connsiteY14" fmla="*/ 2451100 h 4292600"/>
                  <a:gd name="connsiteX15" fmla="*/ 1358900 w 2743200"/>
                  <a:gd name="connsiteY15" fmla="*/ 1625600 h 4292600"/>
                  <a:gd name="connsiteX16" fmla="*/ 1727200 w 2743200"/>
                  <a:gd name="connsiteY16" fmla="*/ 1638300 h 4292600"/>
                  <a:gd name="connsiteX17" fmla="*/ 1511300 w 2743200"/>
                  <a:gd name="connsiteY17" fmla="*/ 1041400 h 4292600"/>
                  <a:gd name="connsiteX18" fmla="*/ 825500 w 2743200"/>
                  <a:gd name="connsiteY18" fmla="*/ 1117600 h 4292600"/>
                  <a:gd name="connsiteX19" fmla="*/ 660400 w 2743200"/>
                  <a:gd name="connsiteY19" fmla="*/ 381000 h 4292600"/>
                  <a:gd name="connsiteX20" fmla="*/ 736600 w 2743200"/>
                  <a:gd name="connsiteY20" fmla="*/ 0 h 4292600"/>
                  <a:gd name="connsiteX0-1" fmla="*/ 736600 w 2796627"/>
                  <a:gd name="connsiteY0-2" fmla="*/ 0 h 4292600"/>
                  <a:gd name="connsiteX1-3" fmla="*/ 2032000 w 2796627"/>
                  <a:gd name="connsiteY1-4" fmla="*/ 177800 h 4292600"/>
                  <a:gd name="connsiteX2-5" fmla="*/ 2730500 w 2796627"/>
                  <a:gd name="connsiteY2-6" fmla="*/ 279400 h 4292600"/>
                  <a:gd name="connsiteX3-7" fmla="*/ 2743200 w 2796627"/>
                  <a:gd name="connsiteY3-8" fmla="*/ 850900 h 4292600"/>
                  <a:gd name="connsiteX4-9" fmla="*/ 2514600 w 2796627"/>
                  <a:gd name="connsiteY4-10" fmla="*/ 1600200 h 4292600"/>
                  <a:gd name="connsiteX5-11" fmla="*/ 2730500 w 2796627"/>
                  <a:gd name="connsiteY5-12" fmla="*/ 2273300 h 4292600"/>
                  <a:gd name="connsiteX6-13" fmla="*/ 2514600 w 2796627"/>
                  <a:gd name="connsiteY6-14" fmla="*/ 3556000 h 4292600"/>
                  <a:gd name="connsiteX7-15" fmla="*/ 1574800 w 2796627"/>
                  <a:gd name="connsiteY7-16" fmla="*/ 2870200 h 4292600"/>
                  <a:gd name="connsiteX8-17" fmla="*/ 1231900 w 2796627"/>
                  <a:gd name="connsiteY8-18" fmla="*/ 2895600 h 4292600"/>
                  <a:gd name="connsiteX9-19" fmla="*/ 520700 w 2796627"/>
                  <a:gd name="connsiteY9-20" fmla="*/ 4292600 h 4292600"/>
                  <a:gd name="connsiteX10-21" fmla="*/ 76200 w 2796627"/>
                  <a:gd name="connsiteY10-22" fmla="*/ 4000500 h 4292600"/>
                  <a:gd name="connsiteX11-23" fmla="*/ 0 w 2796627"/>
                  <a:gd name="connsiteY11-24" fmla="*/ 2946400 h 4292600"/>
                  <a:gd name="connsiteX12-25" fmla="*/ 165100 w 2796627"/>
                  <a:gd name="connsiteY12-26" fmla="*/ 2184400 h 4292600"/>
                  <a:gd name="connsiteX13-27" fmla="*/ 863600 w 2796627"/>
                  <a:gd name="connsiteY13-28" fmla="*/ 2311400 h 4292600"/>
                  <a:gd name="connsiteX14-29" fmla="*/ 1257300 w 2796627"/>
                  <a:gd name="connsiteY14-30" fmla="*/ 2451100 h 4292600"/>
                  <a:gd name="connsiteX15-31" fmla="*/ 1358900 w 2796627"/>
                  <a:gd name="connsiteY15-32" fmla="*/ 1625600 h 4292600"/>
                  <a:gd name="connsiteX16-33" fmla="*/ 1727200 w 2796627"/>
                  <a:gd name="connsiteY16-34" fmla="*/ 1638300 h 4292600"/>
                  <a:gd name="connsiteX17-35" fmla="*/ 1511300 w 2796627"/>
                  <a:gd name="connsiteY17-36" fmla="*/ 1041400 h 4292600"/>
                  <a:gd name="connsiteX18-37" fmla="*/ 825500 w 2796627"/>
                  <a:gd name="connsiteY18-38" fmla="*/ 1117600 h 4292600"/>
                  <a:gd name="connsiteX19-39" fmla="*/ 660400 w 2796627"/>
                  <a:gd name="connsiteY19-40" fmla="*/ 381000 h 4292600"/>
                  <a:gd name="connsiteX20-41" fmla="*/ 736600 w 2796627"/>
                  <a:gd name="connsiteY20-42" fmla="*/ 0 h 4292600"/>
                  <a:gd name="connsiteX0-43" fmla="*/ 736600 w 2796627"/>
                  <a:gd name="connsiteY0-44" fmla="*/ 4542 h 4297142"/>
                  <a:gd name="connsiteX1-45" fmla="*/ 2032000 w 2796627"/>
                  <a:gd name="connsiteY1-46" fmla="*/ 182342 h 4297142"/>
                  <a:gd name="connsiteX2-47" fmla="*/ 2730500 w 2796627"/>
                  <a:gd name="connsiteY2-48" fmla="*/ 283942 h 4297142"/>
                  <a:gd name="connsiteX3-49" fmla="*/ 2743200 w 2796627"/>
                  <a:gd name="connsiteY3-50" fmla="*/ 855442 h 4297142"/>
                  <a:gd name="connsiteX4-51" fmla="*/ 2514600 w 2796627"/>
                  <a:gd name="connsiteY4-52" fmla="*/ 1604742 h 4297142"/>
                  <a:gd name="connsiteX5-53" fmla="*/ 2730500 w 2796627"/>
                  <a:gd name="connsiteY5-54" fmla="*/ 2277842 h 4297142"/>
                  <a:gd name="connsiteX6-55" fmla="*/ 2514600 w 2796627"/>
                  <a:gd name="connsiteY6-56" fmla="*/ 3560542 h 4297142"/>
                  <a:gd name="connsiteX7-57" fmla="*/ 1574800 w 2796627"/>
                  <a:gd name="connsiteY7-58" fmla="*/ 2874742 h 4297142"/>
                  <a:gd name="connsiteX8-59" fmla="*/ 1231900 w 2796627"/>
                  <a:gd name="connsiteY8-60" fmla="*/ 2900142 h 4297142"/>
                  <a:gd name="connsiteX9-61" fmla="*/ 520700 w 2796627"/>
                  <a:gd name="connsiteY9-62" fmla="*/ 4297142 h 4297142"/>
                  <a:gd name="connsiteX10-63" fmla="*/ 76200 w 2796627"/>
                  <a:gd name="connsiteY10-64" fmla="*/ 4005042 h 4297142"/>
                  <a:gd name="connsiteX11-65" fmla="*/ 0 w 2796627"/>
                  <a:gd name="connsiteY11-66" fmla="*/ 2950942 h 4297142"/>
                  <a:gd name="connsiteX12-67" fmla="*/ 165100 w 2796627"/>
                  <a:gd name="connsiteY12-68" fmla="*/ 2188942 h 4297142"/>
                  <a:gd name="connsiteX13-69" fmla="*/ 863600 w 2796627"/>
                  <a:gd name="connsiteY13-70" fmla="*/ 2315942 h 4297142"/>
                  <a:gd name="connsiteX14-71" fmla="*/ 1257300 w 2796627"/>
                  <a:gd name="connsiteY14-72" fmla="*/ 2455642 h 4297142"/>
                  <a:gd name="connsiteX15-73" fmla="*/ 1358900 w 2796627"/>
                  <a:gd name="connsiteY15-74" fmla="*/ 1630142 h 4297142"/>
                  <a:gd name="connsiteX16-75" fmla="*/ 1727200 w 2796627"/>
                  <a:gd name="connsiteY16-76" fmla="*/ 1642842 h 4297142"/>
                  <a:gd name="connsiteX17-77" fmla="*/ 1511300 w 2796627"/>
                  <a:gd name="connsiteY17-78" fmla="*/ 1045942 h 4297142"/>
                  <a:gd name="connsiteX18-79" fmla="*/ 825500 w 2796627"/>
                  <a:gd name="connsiteY18-80" fmla="*/ 1122142 h 4297142"/>
                  <a:gd name="connsiteX19-81" fmla="*/ 660400 w 2796627"/>
                  <a:gd name="connsiteY19-82" fmla="*/ 385542 h 4297142"/>
                  <a:gd name="connsiteX20-83" fmla="*/ 736600 w 2796627"/>
                  <a:gd name="connsiteY20-84" fmla="*/ 4542 h 4297142"/>
                  <a:gd name="connsiteX0-85" fmla="*/ 736600 w 2796627"/>
                  <a:gd name="connsiteY0-86" fmla="*/ 4542 h 4297142"/>
                  <a:gd name="connsiteX1-87" fmla="*/ 2032000 w 2796627"/>
                  <a:gd name="connsiteY1-88" fmla="*/ 182342 h 4297142"/>
                  <a:gd name="connsiteX2-89" fmla="*/ 2730500 w 2796627"/>
                  <a:gd name="connsiteY2-90" fmla="*/ 283942 h 4297142"/>
                  <a:gd name="connsiteX3-91" fmla="*/ 2743200 w 2796627"/>
                  <a:gd name="connsiteY3-92" fmla="*/ 855442 h 4297142"/>
                  <a:gd name="connsiteX4-93" fmla="*/ 2514600 w 2796627"/>
                  <a:gd name="connsiteY4-94" fmla="*/ 1604742 h 4297142"/>
                  <a:gd name="connsiteX5-95" fmla="*/ 2730500 w 2796627"/>
                  <a:gd name="connsiteY5-96" fmla="*/ 2277842 h 4297142"/>
                  <a:gd name="connsiteX6-97" fmla="*/ 2514600 w 2796627"/>
                  <a:gd name="connsiteY6-98" fmla="*/ 3560542 h 4297142"/>
                  <a:gd name="connsiteX7-99" fmla="*/ 1574800 w 2796627"/>
                  <a:gd name="connsiteY7-100" fmla="*/ 2874742 h 4297142"/>
                  <a:gd name="connsiteX8-101" fmla="*/ 1231900 w 2796627"/>
                  <a:gd name="connsiteY8-102" fmla="*/ 2900142 h 4297142"/>
                  <a:gd name="connsiteX9-103" fmla="*/ 520700 w 2796627"/>
                  <a:gd name="connsiteY9-104" fmla="*/ 4297142 h 4297142"/>
                  <a:gd name="connsiteX10-105" fmla="*/ 76200 w 2796627"/>
                  <a:gd name="connsiteY10-106" fmla="*/ 4005042 h 4297142"/>
                  <a:gd name="connsiteX11-107" fmla="*/ 0 w 2796627"/>
                  <a:gd name="connsiteY11-108" fmla="*/ 2950942 h 4297142"/>
                  <a:gd name="connsiteX12-109" fmla="*/ 165100 w 2796627"/>
                  <a:gd name="connsiteY12-110" fmla="*/ 2188942 h 4297142"/>
                  <a:gd name="connsiteX13-111" fmla="*/ 863600 w 2796627"/>
                  <a:gd name="connsiteY13-112" fmla="*/ 2315942 h 4297142"/>
                  <a:gd name="connsiteX14-113" fmla="*/ 1257300 w 2796627"/>
                  <a:gd name="connsiteY14-114" fmla="*/ 2455642 h 4297142"/>
                  <a:gd name="connsiteX15-115" fmla="*/ 1358900 w 2796627"/>
                  <a:gd name="connsiteY15-116" fmla="*/ 1630142 h 4297142"/>
                  <a:gd name="connsiteX16-117" fmla="*/ 1727200 w 2796627"/>
                  <a:gd name="connsiteY16-118" fmla="*/ 1642842 h 4297142"/>
                  <a:gd name="connsiteX17-119" fmla="*/ 1511300 w 2796627"/>
                  <a:gd name="connsiteY17-120" fmla="*/ 1045942 h 4297142"/>
                  <a:gd name="connsiteX18-121" fmla="*/ 825500 w 2796627"/>
                  <a:gd name="connsiteY18-122" fmla="*/ 1122142 h 4297142"/>
                  <a:gd name="connsiteX19-123" fmla="*/ 660400 w 2796627"/>
                  <a:gd name="connsiteY19-124" fmla="*/ 385542 h 4297142"/>
                  <a:gd name="connsiteX20-125" fmla="*/ 736600 w 2796627"/>
                  <a:gd name="connsiteY20-126" fmla="*/ 4542 h 4297142"/>
                  <a:gd name="connsiteX0-127" fmla="*/ 736600 w 2796627"/>
                  <a:gd name="connsiteY0-128" fmla="*/ 11319 h 4303919"/>
                  <a:gd name="connsiteX1-129" fmla="*/ 2032000 w 2796627"/>
                  <a:gd name="connsiteY1-130" fmla="*/ 189119 h 4303919"/>
                  <a:gd name="connsiteX2-131" fmla="*/ 2730500 w 2796627"/>
                  <a:gd name="connsiteY2-132" fmla="*/ 290719 h 4303919"/>
                  <a:gd name="connsiteX3-133" fmla="*/ 2743200 w 2796627"/>
                  <a:gd name="connsiteY3-134" fmla="*/ 862219 h 4303919"/>
                  <a:gd name="connsiteX4-135" fmla="*/ 2514600 w 2796627"/>
                  <a:gd name="connsiteY4-136" fmla="*/ 1611519 h 4303919"/>
                  <a:gd name="connsiteX5-137" fmla="*/ 2730500 w 2796627"/>
                  <a:gd name="connsiteY5-138" fmla="*/ 2284619 h 4303919"/>
                  <a:gd name="connsiteX6-139" fmla="*/ 2514600 w 2796627"/>
                  <a:gd name="connsiteY6-140" fmla="*/ 3567319 h 4303919"/>
                  <a:gd name="connsiteX7-141" fmla="*/ 1574800 w 2796627"/>
                  <a:gd name="connsiteY7-142" fmla="*/ 2881519 h 4303919"/>
                  <a:gd name="connsiteX8-143" fmla="*/ 1231900 w 2796627"/>
                  <a:gd name="connsiteY8-144" fmla="*/ 2906919 h 4303919"/>
                  <a:gd name="connsiteX9-145" fmla="*/ 520700 w 2796627"/>
                  <a:gd name="connsiteY9-146" fmla="*/ 4303919 h 4303919"/>
                  <a:gd name="connsiteX10-147" fmla="*/ 76200 w 2796627"/>
                  <a:gd name="connsiteY10-148" fmla="*/ 4011819 h 4303919"/>
                  <a:gd name="connsiteX11-149" fmla="*/ 0 w 2796627"/>
                  <a:gd name="connsiteY11-150" fmla="*/ 2957719 h 4303919"/>
                  <a:gd name="connsiteX12-151" fmla="*/ 165100 w 2796627"/>
                  <a:gd name="connsiteY12-152" fmla="*/ 2195719 h 4303919"/>
                  <a:gd name="connsiteX13-153" fmla="*/ 863600 w 2796627"/>
                  <a:gd name="connsiteY13-154" fmla="*/ 2322719 h 4303919"/>
                  <a:gd name="connsiteX14-155" fmla="*/ 1257300 w 2796627"/>
                  <a:gd name="connsiteY14-156" fmla="*/ 2462419 h 4303919"/>
                  <a:gd name="connsiteX15-157" fmla="*/ 1358900 w 2796627"/>
                  <a:gd name="connsiteY15-158" fmla="*/ 1636919 h 4303919"/>
                  <a:gd name="connsiteX16-159" fmla="*/ 1727200 w 2796627"/>
                  <a:gd name="connsiteY16-160" fmla="*/ 1649619 h 4303919"/>
                  <a:gd name="connsiteX17-161" fmla="*/ 1511300 w 2796627"/>
                  <a:gd name="connsiteY17-162" fmla="*/ 1052719 h 4303919"/>
                  <a:gd name="connsiteX18-163" fmla="*/ 825500 w 2796627"/>
                  <a:gd name="connsiteY18-164" fmla="*/ 1128919 h 4303919"/>
                  <a:gd name="connsiteX19-165" fmla="*/ 673100 w 2796627"/>
                  <a:gd name="connsiteY19-166" fmla="*/ 544719 h 4303919"/>
                  <a:gd name="connsiteX20-167" fmla="*/ 736600 w 2796627"/>
                  <a:gd name="connsiteY20-168" fmla="*/ 11319 h 4303919"/>
                  <a:gd name="connsiteX0-169" fmla="*/ 736600 w 2796627"/>
                  <a:gd name="connsiteY0-170" fmla="*/ 11319 h 4303919"/>
                  <a:gd name="connsiteX1-171" fmla="*/ 2032000 w 2796627"/>
                  <a:gd name="connsiteY1-172" fmla="*/ 189119 h 4303919"/>
                  <a:gd name="connsiteX2-173" fmla="*/ 2730500 w 2796627"/>
                  <a:gd name="connsiteY2-174" fmla="*/ 290719 h 4303919"/>
                  <a:gd name="connsiteX3-175" fmla="*/ 2743200 w 2796627"/>
                  <a:gd name="connsiteY3-176" fmla="*/ 862219 h 4303919"/>
                  <a:gd name="connsiteX4-177" fmla="*/ 2514600 w 2796627"/>
                  <a:gd name="connsiteY4-178" fmla="*/ 1611519 h 4303919"/>
                  <a:gd name="connsiteX5-179" fmla="*/ 2730500 w 2796627"/>
                  <a:gd name="connsiteY5-180" fmla="*/ 2284619 h 4303919"/>
                  <a:gd name="connsiteX6-181" fmla="*/ 2514600 w 2796627"/>
                  <a:gd name="connsiteY6-182" fmla="*/ 3567319 h 4303919"/>
                  <a:gd name="connsiteX7-183" fmla="*/ 1574800 w 2796627"/>
                  <a:gd name="connsiteY7-184" fmla="*/ 2881519 h 4303919"/>
                  <a:gd name="connsiteX8-185" fmla="*/ 1231900 w 2796627"/>
                  <a:gd name="connsiteY8-186" fmla="*/ 2906919 h 4303919"/>
                  <a:gd name="connsiteX9-187" fmla="*/ 520700 w 2796627"/>
                  <a:gd name="connsiteY9-188" fmla="*/ 4303919 h 4303919"/>
                  <a:gd name="connsiteX10-189" fmla="*/ 76200 w 2796627"/>
                  <a:gd name="connsiteY10-190" fmla="*/ 4011819 h 4303919"/>
                  <a:gd name="connsiteX11-191" fmla="*/ 0 w 2796627"/>
                  <a:gd name="connsiteY11-192" fmla="*/ 2957719 h 4303919"/>
                  <a:gd name="connsiteX12-193" fmla="*/ 165100 w 2796627"/>
                  <a:gd name="connsiteY12-194" fmla="*/ 2195719 h 4303919"/>
                  <a:gd name="connsiteX13-195" fmla="*/ 863600 w 2796627"/>
                  <a:gd name="connsiteY13-196" fmla="*/ 2322719 h 4303919"/>
                  <a:gd name="connsiteX14-197" fmla="*/ 1257300 w 2796627"/>
                  <a:gd name="connsiteY14-198" fmla="*/ 2462419 h 4303919"/>
                  <a:gd name="connsiteX15-199" fmla="*/ 1358900 w 2796627"/>
                  <a:gd name="connsiteY15-200" fmla="*/ 1636919 h 4303919"/>
                  <a:gd name="connsiteX16-201" fmla="*/ 1727200 w 2796627"/>
                  <a:gd name="connsiteY16-202" fmla="*/ 1649619 h 4303919"/>
                  <a:gd name="connsiteX17-203" fmla="*/ 1511300 w 2796627"/>
                  <a:gd name="connsiteY17-204" fmla="*/ 1052719 h 4303919"/>
                  <a:gd name="connsiteX18-205" fmla="*/ 825500 w 2796627"/>
                  <a:gd name="connsiteY18-206" fmla="*/ 1128919 h 4303919"/>
                  <a:gd name="connsiteX19-207" fmla="*/ 673100 w 2796627"/>
                  <a:gd name="connsiteY19-208" fmla="*/ 544719 h 4303919"/>
                  <a:gd name="connsiteX20-209" fmla="*/ 736600 w 2796627"/>
                  <a:gd name="connsiteY20-210" fmla="*/ 11319 h 4303919"/>
                  <a:gd name="connsiteX0-211" fmla="*/ 736600 w 2796627"/>
                  <a:gd name="connsiteY0-212" fmla="*/ 11319 h 4303919"/>
                  <a:gd name="connsiteX1-213" fmla="*/ 2032000 w 2796627"/>
                  <a:gd name="connsiteY1-214" fmla="*/ 189119 h 4303919"/>
                  <a:gd name="connsiteX2-215" fmla="*/ 2730500 w 2796627"/>
                  <a:gd name="connsiteY2-216" fmla="*/ 290719 h 4303919"/>
                  <a:gd name="connsiteX3-217" fmla="*/ 2743200 w 2796627"/>
                  <a:gd name="connsiteY3-218" fmla="*/ 862219 h 4303919"/>
                  <a:gd name="connsiteX4-219" fmla="*/ 2514600 w 2796627"/>
                  <a:gd name="connsiteY4-220" fmla="*/ 1611519 h 4303919"/>
                  <a:gd name="connsiteX5-221" fmla="*/ 2730500 w 2796627"/>
                  <a:gd name="connsiteY5-222" fmla="*/ 2284619 h 4303919"/>
                  <a:gd name="connsiteX6-223" fmla="*/ 2514600 w 2796627"/>
                  <a:gd name="connsiteY6-224" fmla="*/ 3567319 h 4303919"/>
                  <a:gd name="connsiteX7-225" fmla="*/ 1574800 w 2796627"/>
                  <a:gd name="connsiteY7-226" fmla="*/ 2881519 h 4303919"/>
                  <a:gd name="connsiteX8-227" fmla="*/ 1231900 w 2796627"/>
                  <a:gd name="connsiteY8-228" fmla="*/ 2906919 h 4303919"/>
                  <a:gd name="connsiteX9-229" fmla="*/ 520700 w 2796627"/>
                  <a:gd name="connsiteY9-230" fmla="*/ 4303919 h 4303919"/>
                  <a:gd name="connsiteX10-231" fmla="*/ 76200 w 2796627"/>
                  <a:gd name="connsiteY10-232" fmla="*/ 4011819 h 4303919"/>
                  <a:gd name="connsiteX11-233" fmla="*/ 0 w 2796627"/>
                  <a:gd name="connsiteY11-234" fmla="*/ 2957719 h 4303919"/>
                  <a:gd name="connsiteX12-235" fmla="*/ 165100 w 2796627"/>
                  <a:gd name="connsiteY12-236" fmla="*/ 2195719 h 4303919"/>
                  <a:gd name="connsiteX13-237" fmla="*/ 863600 w 2796627"/>
                  <a:gd name="connsiteY13-238" fmla="*/ 2322719 h 4303919"/>
                  <a:gd name="connsiteX14-239" fmla="*/ 1257300 w 2796627"/>
                  <a:gd name="connsiteY14-240" fmla="*/ 2462419 h 4303919"/>
                  <a:gd name="connsiteX15-241" fmla="*/ 1358900 w 2796627"/>
                  <a:gd name="connsiteY15-242" fmla="*/ 1636919 h 4303919"/>
                  <a:gd name="connsiteX16-243" fmla="*/ 1727200 w 2796627"/>
                  <a:gd name="connsiteY16-244" fmla="*/ 1649619 h 4303919"/>
                  <a:gd name="connsiteX17-245" fmla="*/ 1511300 w 2796627"/>
                  <a:gd name="connsiteY17-246" fmla="*/ 1052719 h 4303919"/>
                  <a:gd name="connsiteX18-247" fmla="*/ 914400 w 2796627"/>
                  <a:gd name="connsiteY18-248" fmla="*/ 1116219 h 4303919"/>
                  <a:gd name="connsiteX19-249" fmla="*/ 673100 w 2796627"/>
                  <a:gd name="connsiteY19-250" fmla="*/ 544719 h 4303919"/>
                  <a:gd name="connsiteX20-251" fmla="*/ 736600 w 2796627"/>
                  <a:gd name="connsiteY20-252" fmla="*/ 11319 h 4303919"/>
                  <a:gd name="connsiteX0-253" fmla="*/ 736600 w 2796627"/>
                  <a:gd name="connsiteY0-254" fmla="*/ 11319 h 4303919"/>
                  <a:gd name="connsiteX1-255" fmla="*/ 2032000 w 2796627"/>
                  <a:gd name="connsiteY1-256" fmla="*/ 189119 h 4303919"/>
                  <a:gd name="connsiteX2-257" fmla="*/ 2730500 w 2796627"/>
                  <a:gd name="connsiteY2-258" fmla="*/ 290719 h 4303919"/>
                  <a:gd name="connsiteX3-259" fmla="*/ 2743200 w 2796627"/>
                  <a:gd name="connsiteY3-260" fmla="*/ 862219 h 4303919"/>
                  <a:gd name="connsiteX4-261" fmla="*/ 2514600 w 2796627"/>
                  <a:gd name="connsiteY4-262" fmla="*/ 1611519 h 4303919"/>
                  <a:gd name="connsiteX5-263" fmla="*/ 2730500 w 2796627"/>
                  <a:gd name="connsiteY5-264" fmla="*/ 2284619 h 4303919"/>
                  <a:gd name="connsiteX6-265" fmla="*/ 2514600 w 2796627"/>
                  <a:gd name="connsiteY6-266" fmla="*/ 3567319 h 4303919"/>
                  <a:gd name="connsiteX7-267" fmla="*/ 1574800 w 2796627"/>
                  <a:gd name="connsiteY7-268" fmla="*/ 2881519 h 4303919"/>
                  <a:gd name="connsiteX8-269" fmla="*/ 1231900 w 2796627"/>
                  <a:gd name="connsiteY8-270" fmla="*/ 2906919 h 4303919"/>
                  <a:gd name="connsiteX9-271" fmla="*/ 520700 w 2796627"/>
                  <a:gd name="connsiteY9-272" fmla="*/ 4303919 h 4303919"/>
                  <a:gd name="connsiteX10-273" fmla="*/ 76200 w 2796627"/>
                  <a:gd name="connsiteY10-274" fmla="*/ 4011819 h 4303919"/>
                  <a:gd name="connsiteX11-275" fmla="*/ 0 w 2796627"/>
                  <a:gd name="connsiteY11-276" fmla="*/ 2957719 h 4303919"/>
                  <a:gd name="connsiteX12-277" fmla="*/ 165100 w 2796627"/>
                  <a:gd name="connsiteY12-278" fmla="*/ 2195719 h 4303919"/>
                  <a:gd name="connsiteX13-279" fmla="*/ 863600 w 2796627"/>
                  <a:gd name="connsiteY13-280" fmla="*/ 2322719 h 4303919"/>
                  <a:gd name="connsiteX14-281" fmla="*/ 1257300 w 2796627"/>
                  <a:gd name="connsiteY14-282" fmla="*/ 2462419 h 4303919"/>
                  <a:gd name="connsiteX15-283" fmla="*/ 1358900 w 2796627"/>
                  <a:gd name="connsiteY15-284" fmla="*/ 1636919 h 4303919"/>
                  <a:gd name="connsiteX16-285" fmla="*/ 1727200 w 2796627"/>
                  <a:gd name="connsiteY16-286" fmla="*/ 1649619 h 4303919"/>
                  <a:gd name="connsiteX17-287" fmla="*/ 1511300 w 2796627"/>
                  <a:gd name="connsiteY17-288" fmla="*/ 1052719 h 4303919"/>
                  <a:gd name="connsiteX18-289" fmla="*/ 914400 w 2796627"/>
                  <a:gd name="connsiteY18-290" fmla="*/ 1116219 h 4303919"/>
                  <a:gd name="connsiteX19-291" fmla="*/ 673100 w 2796627"/>
                  <a:gd name="connsiteY19-292" fmla="*/ 544719 h 4303919"/>
                  <a:gd name="connsiteX20-293" fmla="*/ 736600 w 2796627"/>
                  <a:gd name="connsiteY20-294" fmla="*/ 11319 h 4303919"/>
                  <a:gd name="connsiteX0-295" fmla="*/ 736600 w 2796627"/>
                  <a:gd name="connsiteY0-296" fmla="*/ 11319 h 4303919"/>
                  <a:gd name="connsiteX1-297" fmla="*/ 2032000 w 2796627"/>
                  <a:gd name="connsiteY1-298" fmla="*/ 189119 h 4303919"/>
                  <a:gd name="connsiteX2-299" fmla="*/ 2730500 w 2796627"/>
                  <a:gd name="connsiteY2-300" fmla="*/ 290719 h 4303919"/>
                  <a:gd name="connsiteX3-301" fmla="*/ 2743200 w 2796627"/>
                  <a:gd name="connsiteY3-302" fmla="*/ 862219 h 4303919"/>
                  <a:gd name="connsiteX4-303" fmla="*/ 2514600 w 2796627"/>
                  <a:gd name="connsiteY4-304" fmla="*/ 1611519 h 4303919"/>
                  <a:gd name="connsiteX5-305" fmla="*/ 2730500 w 2796627"/>
                  <a:gd name="connsiteY5-306" fmla="*/ 2284619 h 4303919"/>
                  <a:gd name="connsiteX6-307" fmla="*/ 2514600 w 2796627"/>
                  <a:gd name="connsiteY6-308" fmla="*/ 3567319 h 4303919"/>
                  <a:gd name="connsiteX7-309" fmla="*/ 1574800 w 2796627"/>
                  <a:gd name="connsiteY7-310" fmla="*/ 2881519 h 4303919"/>
                  <a:gd name="connsiteX8-311" fmla="*/ 1231900 w 2796627"/>
                  <a:gd name="connsiteY8-312" fmla="*/ 2906919 h 4303919"/>
                  <a:gd name="connsiteX9-313" fmla="*/ 520700 w 2796627"/>
                  <a:gd name="connsiteY9-314" fmla="*/ 4303919 h 4303919"/>
                  <a:gd name="connsiteX10-315" fmla="*/ 76200 w 2796627"/>
                  <a:gd name="connsiteY10-316" fmla="*/ 4011819 h 4303919"/>
                  <a:gd name="connsiteX11-317" fmla="*/ 0 w 2796627"/>
                  <a:gd name="connsiteY11-318" fmla="*/ 2957719 h 4303919"/>
                  <a:gd name="connsiteX12-319" fmla="*/ 165100 w 2796627"/>
                  <a:gd name="connsiteY12-320" fmla="*/ 2195719 h 4303919"/>
                  <a:gd name="connsiteX13-321" fmla="*/ 863600 w 2796627"/>
                  <a:gd name="connsiteY13-322" fmla="*/ 2322719 h 4303919"/>
                  <a:gd name="connsiteX14-323" fmla="*/ 1257300 w 2796627"/>
                  <a:gd name="connsiteY14-324" fmla="*/ 2462419 h 4303919"/>
                  <a:gd name="connsiteX15-325" fmla="*/ 1358900 w 2796627"/>
                  <a:gd name="connsiteY15-326" fmla="*/ 1636919 h 4303919"/>
                  <a:gd name="connsiteX16-327" fmla="*/ 1727200 w 2796627"/>
                  <a:gd name="connsiteY16-328" fmla="*/ 1649619 h 4303919"/>
                  <a:gd name="connsiteX17-329" fmla="*/ 1511300 w 2796627"/>
                  <a:gd name="connsiteY17-330" fmla="*/ 1052719 h 4303919"/>
                  <a:gd name="connsiteX18-331" fmla="*/ 914400 w 2796627"/>
                  <a:gd name="connsiteY18-332" fmla="*/ 1116219 h 4303919"/>
                  <a:gd name="connsiteX19-333" fmla="*/ 673100 w 2796627"/>
                  <a:gd name="connsiteY19-334" fmla="*/ 544719 h 4303919"/>
                  <a:gd name="connsiteX20-335" fmla="*/ 736600 w 2796627"/>
                  <a:gd name="connsiteY20-336" fmla="*/ 11319 h 4303919"/>
                  <a:gd name="connsiteX0-337" fmla="*/ 736600 w 2796627"/>
                  <a:gd name="connsiteY0-338" fmla="*/ 11319 h 4303919"/>
                  <a:gd name="connsiteX1-339" fmla="*/ 2032000 w 2796627"/>
                  <a:gd name="connsiteY1-340" fmla="*/ 189119 h 4303919"/>
                  <a:gd name="connsiteX2-341" fmla="*/ 2730500 w 2796627"/>
                  <a:gd name="connsiteY2-342" fmla="*/ 290719 h 4303919"/>
                  <a:gd name="connsiteX3-343" fmla="*/ 2743200 w 2796627"/>
                  <a:gd name="connsiteY3-344" fmla="*/ 862219 h 4303919"/>
                  <a:gd name="connsiteX4-345" fmla="*/ 2514600 w 2796627"/>
                  <a:gd name="connsiteY4-346" fmla="*/ 1611519 h 4303919"/>
                  <a:gd name="connsiteX5-347" fmla="*/ 2730500 w 2796627"/>
                  <a:gd name="connsiteY5-348" fmla="*/ 2284619 h 4303919"/>
                  <a:gd name="connsiteX6-349" fmla="*/ 2514600 w 2796627"/>
                  <a:gd name="connsiteY6-350" fmla="*/ 3567319 h 4303919"/>
                  <a:gd name="connsiteX7-351" fmla="*/ 1574800 w 2796627"/>
                  <a:gd name="connsiteY7-352" fmla="*/ 2881519 h 4303919"/>
                  <a:gd name="connsiteX8-353" fmla="*/ 1231900 w 2796627"/>
                  <a:gd name="connsiteY8-354" fmla="*/ 2906919 h 4303919"/>
                  <a:gd name="connsiteX9-355" fmla="*/ 520700 w 2796627"/>
                  <a:gd name="connsiteY9-356" fmla="*/ 4303919 h 4303919"/>
                  <a:gd name="connsiteX10-357" fmla="*/ 76200 w 2796627"/>
                  <a:gd name="connsiteY10-358" fmla="*/ 4011819 h 4303919"/>
                  <a:gd name="connsiteX11-359" fmla="*/ 0 w 2796627"/>
                  <a:gd name="connsiteY11-360" fmla="*/ 2957719 h 4303919"/>
                  <a:gd name="connsiteX12-361" fmla="*/ 165100 w 2796627"/>
                  <a:gd name="connsiteY12-362" fmla="*/ 2195719 h 4303919"/>
                  <a:gd name="connsiteX13-363" fmla="*/ 863600 w 2796627"/>
                  <a:gd name="connsiteY13-364" fmla="*/ 2322719 h 4303919"/>
                  <a:gd name="connsiteX14-365" fmla="*/ 1257300 w 2796627"/>
                  <a:gd name="connsiteY14-366" fmla="*/ 2462419 h 4303919"/>
                  <a:gd name="connsiteX15-367" fmla="*/ 1358900 w 2796627"/>
                  <a:gd name="connsiteY15-368" fmla="*/ 1636919 h 4303919"/>
                  <a:gd name="connsiteX16-369" fmla="*/ 1727200 w 2796627"/>
                  <a:gd name="connsiteY16-370" fmla="*/ 1649619 h 4303919"/>
                  <a:gd name="connsiteX17-371" fmla="*/ 1511300 w 2796627"/>
                  <a:gd name="connsiteY17-372" fmla="*/ 1052719 h 4303919"/>
                  <a:gd name="connsiteX18-373" fmla="*/ 914400 w 2796627"/>
                  <a:gd name="connsiteY18-374" fmla="*/ 1116219 h 4303919"/>
                  <a:gd name="connsiteX19-375" fmla="*/ 673100 w 2796627"/>
                  <a:gd name="connsiteY19-376" fmla="*/ 544719 h 4303919"/>
                  <a:gd name="connsiteX20-377" fmla="*/ 736600 w 2796627"/>
                  <a:gd name="connsiteY20-378" fmla="*/ 11319 h 4303919"/>
                  <a:gd name="connsiteX0-379" fmla="*/ 736600 w 2796627"/>
                  <a:gd name="connsiteY0-380" fmla="*/ 11319 h 4303919"/>
                  <a:gd name="connsiteX1-381" fmla="*/ 2032000 w 2796627"/>
                  <a:gd name="connsiteY1-382" fmla="*/ 189119 h 4303919"/>
                  <a:gd name="connsiteX2-383" fmla="*/ 2730500 w 2796627"/>
                  <a:gd name="connsiteY2-384" fmla="*/ 290719 h 4303919"/>
                  <a:gd name="connsiteX3-385" fmla="*/ 2743200 w 2796627"/>
                  <a:gd name="connsiteY3-386" fmla="*/ 862219 h 4303919"/>
                  <a:gd name="connsiteX4-387" fmla="*/ 2514600 w 2796627"/>
                  <a:gd name="connsiteY4-388" fmla="*/ 1611519 h 4303919"/>
                  <a:gd name="connsiteX5-389" fmla="*/ 2730500 w 2796627"/>
                  <a:gd name="connsiteY5-390" fmla="*/ 2284619 h 4303919"/>
                  <a:gd name="connsiteX6-391" fmla="*/ 2514600 w 2796627"/>
                  <a:gd name="connsiteY6-392" fmla="*/ 3567319 h 4303919"/>
                  <a:gd name="connsiteX7-393" fmla="*/ 1574800 w 2796627"/>
                  <a:gd name="connsiteY7-394" fmla="*/ 2881519 h 4303919"/>
                  <a:gd name="connsiteX8-395" fmla="*/ 1231900 w 2796627"/>
                  <a:gd name="connsiteY8-396" fmla="*/ 2906919 h 4303919"/>
                  <a:gd name="connsiteX9-397" fmla="*/ 520700 w 2796627"/>
                  <a:gd name="connsiteY9-398" fmla="*/ 4303919 h 4303919"/>
                  <a:gd name="connsiteX10-399" fmla="*/ 76200 w 2796627"/>
                  <a:gd name="connsiteY10-400" fmla="*/ 4011819 h 4303919"/>
                  <a:gd name="connsiteX11-401" fmla="*/ 0 w 2796627"/>
                  <a:gd name="connsiteY11-402" fmla="*/ 2957719 h 4303919"/>
                  <a:gd name="connsiteX12-403" fmla="*/ 165100 w 2796627"/>
                  <a:gd name="connsiteY12-404" fmla="*/ 2195719 h 4303919"/>
                  <a:gd name="connsiteX13-405" fmla="*/ 863600 w 2796627"/>
                  <a:gd name="connsiteY13-406" fmla="*/ 2322719 h 4303919"/>
                  <a:gd name="connsiteX14-407" fmla="*/ 1257300 w 2796627"/>
                  <a:gd name="connsiteY14-408" fmla="*/ 2462419 h 4303919"/>
                  <a:gd name="connsiteX15-409" fmla="*/ 1358900 w 2796627"/>
                  <a:gd name="connsiteY15-410" fmla="*/ 1636919 h 4303919"/>
                  <a:gd name="connsiteX16-411" fmla="*/ 1727200 w 2796627"/>
                  <a:gd name="connsiteY16-412" fmla="*/ 1649619 h 4303919"/>
                  <a:gd name="connsiteX17-413" fmla="*/ 1511300 w 2796627"/>
                  <a:gd name="connsiteY17-414" fmla="*/ 1052719 h 4303919"/>
                  <a:gd name="connsiteX18-415" fmla="*/ 914400 w 2796627"/>
                  <a:gd name="connsiteY18-416" fmla="*/ 1116219 h 4303919"/>
                  <a:gd name="connsiteX19-417" fmla="*/ 673100 w 2796627"/>
                  <a:gd name="connsiteY19-418" fmla="*/ 544719 h 4303919"/>
                  <a:gd name="connsiteX20-419" fmla="*/ 736600 w 2796627"/>
                  <a:gd name="connsiteY20-420" fmla="*/ 11319 h 4303919"/>
                  <a:gd name="connsiteX0-421" fmla="*/ 736600 w 2796627"/>
                  <a:gd name="connsiteY0-422" fmla="*/ 11319 h 4303919"/>
                  <a:gd name="connsiteX1-423" fmla="*/ 2032000 w 2796627"/>
                  <a:gd name="connsiteY1-424" fmla="*/ 189119 h 4303919"/>
                  <a:gd name="connsiteX2-425" fmla="*/ 2730500 w 2796627"/>
                  <a:gd name="connsiteY2-426" fmla="*/ 290719 h 4303919"/>
                  <a:gd name="connsiteX3-427" fmla="*/ 2743200 w 2796627"/>
                  <a:gd name="connsiteY3-428" fmla="*/ 862219 h 4303919"/>
                  <a:gd name="connsiteX4-429" fmla="*/ 2514600 w 2796627"/>
                  <a:gd name="connsiteY4-430" fmla="*/ 1611519 h 4303919"/>
                  <a:gd name="connsiteX5-431" fmla="*/ 2730500 w 2796627"/>
                  <a:gd name="connsiteY5-432" fmla="*/ 2284619 h 4303919"/>
                  <a:gd name="connsiteX6-433" fmla="*/ 2514600 w 2796627"/>
                  <a:gd name="connsiteY6-434" fmla="*/ 3567319 h 4303919"/>
                  <a:gd name="connsiteX7-435" fmla="*/ 1574800 w 2796627"/>
                  <a:gd name="connsiteY7-436" fmla="*/ 2881519 h 4303919"/>
                  <a:gd name="connsiteX8-437" fmla="*/ 1231900 w 2796627"/>
                  <a:gd name="connsiteY8-438" fmla="*/ 2906919 h 4303919"/>
                  <a:gd name="connsiteX9-439" fmla="*/ 520700 w 2796627"/>
                  <a:gd name="connsiteY9-440" fmla="*/ 4303919 h 4303919"/>
                  <a:gd name="connsiteX10-441" fmla="*/ 76200 w 2796627"/>
                  <a:gd name="connsiteY10-442" fmla="*/ 4011819 h 4303919"/>
                  <a:gd name="connsiteX11-443" fmla="*/ 0 w 2796627"/>
                  <a:gd name="connsiteY11-444" fmla="*/ 2957719 h 4303919"/>
                  <a:gd name="connsiteX12-445" fmla="*/ 165100 w 2796627"/>
                  <a:gd name="connsiteY12-446" fmla="*/ 2195719 h 4303919"/>
                  <a:gd name="connsiteX13-447" fmla="*/ 863600 w 2796627"/>
                  <a:gd name="connsiteY13-448" fmla="*/ 2322719 h 4303919"/>
                  <a:gd name="connsiteX14-449" fmla="*/ 1257300 w 2796627"/>
                  <a:gd name="connsiteY14-450" fmla="*/ 2462419 h 4303919"/>
                  <a:gd name="connsiteX15-451" fmla="*/ 1358900 w 2796627"/>
                  <a:gd name="connsiteY15-452" fmla="*/ 1636919 h 4303919"/>
                  <a:gd name="connsiteX16-453" fmla="*/ 1727200 w 2796627"/>
                  <a:gd name="connsiteY16-454" fmla="*/ 1649619 h 4303919"/>
                  <a:gd name="connsiteX17-455" fmla="*/ 1511300 w 2796627"/>
                  <a:gd name="connsiteY17-456" fmla="*/ 1052719 h 4303919"/>
                  <a:gd name="connsiteX18-457" fmla="*/ 914400 w 2796627"/>
                  <a:gd name="connsiteY18-458" fmla="*/ 1116219 h 4303919"/>
                  <a:gd name="connsiteX19-459" fmla="*/ 673100 w 2796627"/>
                  <a:gd name="connsiteY19-460" fmla="*/ 544719 h 4303919"/>
                  <a:gd name="connsiteX20-461" fmla="*/ 736600 w 2796627"/>
                  <a:gd name="connsiteY20-462" fmla="*/ 11319 h 4303919"/>
                  <a:gd name="connsiteX0-463" fmla="*/ 736600 w 2796627"/>
                  <a:gd name="connsiteY0-464" fmla="*/ 11319 h 4303919"/>
                  <a:gd name="connsiteX1-465" fmla="*/ 2032000 w 2796627"/>
                  <a:gd name="connsiteY1-466" fmla="*/ 189119 h 4303919"/>
                  <a:gd name="connsiteX2-467" fmla="*/ 2730500 w 2796627"/>
                  <a:gd name="connsiteY2-468" fmla="*/ 290719 h 4303919"/>
                  <a:gd name="connsiteX3-469" fmla="*/ 2743200 w 2796627"/>
                  <a:gd name="connsiteY3-470" fmla="*/ 862219 h 4303919"/>
                  <a:gd name="connsiteX4-471" fmla="*/ 2514600 w 2796627"/>
                  <a:gd name="connsiteY4-472" fmla="*/ 1611519 h 4303919"/>
                  <a:gd name="connsiteX5-473" fmla="*/ 2730500 w 2796627"/>
                  <a:gd name="connsiteY5-474" fmla="*/ 2284619 h 4303919"/>
                  <a:gd name="connsiteX6-475" fmla="*/ 2514600 w 2796627"/>
                  <a:gd name="connsiteY6-476" fmla="*/ 3567319 h 4303919"/>
                  <a:gd name="connsiteX7-477" fmla="*/ 1574800 w 2796627"/>
                  <a:gd name="connsiteY7-478" fmla="*/ 2881519 h 4303919"/>
                  <a:gd name="connsiteX8-479" fmla="*/ 1231900 w 2796627"/>
                  <a:gd name="connsiteY8-480" fmla="*/ 2906919 h 4303919"/>
                  <a:gd name="connsiteX9-481" fmla="*/ 520700 w 2796627"/>
                  <a:gd name="connsiteY9-482" fmla="*/ 4303919 h 4303919"/>
                  <a:gd name="connsiteX10-483" fmla="*/ 76200 w 2796627"/>
                  <a:gd name="connsiteY10-484" fmla="*/ 4011819 h 4303919"/>
                  <a:gd name="connsiteX11-485" fmla="*/ 0 w 2796627"/>
                  <a:gd name="connsiteY11-486" fmla="*/ 2957719 h 4303919"/>
                  <a:gd name="connsiteX12-487" fmla="*/ 165100 w 2796627"/>
                  <a:gd name="connsiteY12-488" fmla="*/ 2195719 h 4303919"/>
                  <a:gd name="connsiteX13-489" fmla="*/ 863600 w 2796627"/>
                  <a:gd name="connsiteY13-490" fmla="*/ 2322719 h 4303919"/>
                  <a:gd name="connsiteX14-491" fmla="*/ 1257300 w 2796627"/>
                  <a:gd name="connsiteY14-492" fmla="*/ 2462419 h 4303919"/>
                  <a:gd name="connsiteX15-493" fmla="*/ 1358900 w 2796627"/>
                  <a:gd name="connsiteY15-494" fmla="*/ 1636919 h 4303919"/>
                  <a:gd name="connsiteX16-495" fmla="*/ 1727200 w 2796627"/>
                  <a:gd name="connsiteY16-496" fmla="*/ 1649619 h 4303919"/>
                  <a:gd name="connsiteX17-497" fmla="*/ 1511300 w 2796627"/>
                  <a:gd name="connsiteY17-498" fmla="*/ 1052719 h 4303919"/>
                  <a:gd name="connsiteX18-499" fmla="*/ 914400 w 2796627"/>
                  <a:gd name="connsiteY18-500" fmla="*/ 1116219 h 4303919"/>
                  <a:gd name="connsiteX19-501" fmla="*/ 673100 w 2796627"/>
                  <a:gd name="connsiteY19-502" fmla="*/ 544719 h 4303919"/>
                  <a:gd name="connsiteX20-503" fmla="*/ 736600 w 2796627"/>
                  <a:gd name="connsiteY20-504" fmla="*/ 11319 h 4303919"/>
                  <a:gd name="connsiteX0-505" fmla="*/ 743185 w 2803212"/>
                  <a:gd name="connsiteY0-506" fmla="*/ 11319 h 4303919"/>
                  <a:gd name="connsiteX1-507" fmla="*/ 2038585 w 2803212"/>
                  <a:gd name="connsiteY1-508" fmla="*/ 189119 h 4303919"/>
                  <a:gd name="connsiteX2-509" fmla="*/ 2737085 w 2803212"/>
                  <a:gd name="connsiteY2-510" fmla="*/ 290719 h 4303919"/>
                  <a:gd name="connsiteX3-511" fmla="*/ 2749785 w 2803212"/>
                  <a:gd name="connsiteY3-512" fmla="*/ 862219 h 4303919"/>
                  <a:gd name="connsiteX4-513" fmla="*/ 2521185 w 2803212"/>
                  <a:gd name="connsiteY4-514" fmla="*/ 1611519 h 4303919"/>
                  <a:gd name="connsiteX5-515" fmla="*/ 2737085 w 2803212"/>
                  <a:gd name="connsiteY5-516" fmla="*/ 2284619 h 4303919"/>
                  <a:gd name="connsiteX6-517" fmla="*/ 2521185 w 2803212"/>
                  <a:gd name="connsiteY6-518" fmla="*/ 3567319 h 4303919"/>
                  <a:gd name="connsiteX7-519" fmla="*/ 1581385 w 2803212"/>
                  <a:gd name="connsiteY7-520" fmla="*/ 2881519 h 4303919"/>
                  <a:gd name="connsiteX8-521" fmla="*/ 1238485 w 2803212"/>
                  <a:gd name="connsiteY8-522" fmla="*/ 2906919 h 4303919"/>
                  <a:gd name="connsiteX9-523" fmla="*/ 527285 w 2803212"/>
                  <a:gd name="connsiteY9-524" fmla="*/ 4303919 h 4303919"/>
                  <a:gd name="connsiteX10-525" fmla="*/ 82785 w 2803212"/>
                  <a:gd name="connsiteY10-526" fmla="*/ 4011819 h 4303919"/>
                  <a:gd name="connsiteX11-527" fmla="*/ 6585 w 2803212"/>
                  <a:gd name="connsiteY11-528" fmla="*/ 2957719 h 4303919"/>
                  <a:gd name="connsiteX12-529" fmla="*/ 171685 w 2803212"/>
                  <a:gd name="connsiteY12-530" fmla="*/ 2195719 h 4303919"/>
                  <a:gd name="connsiteX13-531" fmla="*/ 870185 w 2803212"/>
                  <a:gd name="connsiteY13-532" fmla="*/ 2322719 h 4303919"/>
                  <a:gd name="connsiteX14-533" fmla="*/ 1263885 w 2803212"/>
                  <a:gd name="connsiteY14-534" fmla="*/ 2462419 h 4303919"/>
                  <a:gd name="connsiteX15-535" fmla="*/ 1365485 w 2803212"/>
                  <a:gd name="connsiteY15-536" fmla="*/ 1636919 h 4303919"/>
                  <a:gd name="connsiteX16-537" fmla="*/ 1733785 w 2803212"/>
                  <a:gd name="connsiteY16-538" fmla="*/ 1649619 h 4303919"/>
                  <a:gd name="connsiteX17-539" fmla="*/ 1517885 w 2803212"/>
                  <a:gd name="connsiteY17-540" fmla="*/ 1052719 h 4303919"/>
                  <a:gd name="connsiteX18-541" fmla="*/ 920985 w 2803212"/>
                  <a:gd name="connsiteY18-542" fmla="*/ 1116219 h 4303919"/>
                  <a:gd name="connsiteX19-543" fmla="*/ 679685 w 2803212"/>
                  <a:gd name="connsiteY19-544" fmla="*/ 544719 h 4303919"/>
                  <a:gd name="connsiteX20-545" fmla="*/ 743185 w 2803212"/>
                  <a:gd name="connsiteY20-546" fmla="*/ 11319 h 4303919"/>
                  <a:gd name="connsiteX0-547" fmla="*/ 743185 w 2803212"/>
                  <a:gd name="connsiteY0-548" fmla="*/ 11319 h 4367574"/>
                  <a:gd name="connsiteX1-549" fmla="*/ 2038585 w 2803212"/>
                  <a:gd name="connsiteY1-550" fmla="*/ 189119 h 4367574"/>
                  <a:gd name="connsiteX2-551" fmla="*/ 2737085 w 2803212"/>
                  <a:gd name="connsiteY2-552" fmla="*/ 290719 h 4367574"/>
                  <a:gd name="connsiteX3-553" fmla="*/ 2749785 w 2803212"/>
                  <a:gd name="connsiteY3-554" fmla="*/ 862219 h 4367574"/>
                  <a:gd name="connsiteX4-555" fmla="*/ 2521185 w 2803212"/>
                  <a:gd name="connsiteY4-556" fmla="*/ 1611519 h 4367574"/>
                  <a:gd name="connsiteX5-557" fmla="*/ 2737085 w 2803212"/>
                  <a:gd name="connsiteY5-558" fmla="*/ 2284619 h 4367574"/>
                  <a:gd name="connsiteX6-559" fmla="*/ 2521185 w 2803212"/>
                  <a:gd name="connsiteY6-560" fmla="*/ 3567319 h 4367574"/>
                  <a:gd name="connsiteX7-561" fmla="*/ 1581385 w 2803212"/>
                  <a:gd name="connsiteY7-562" fmla="*/ 2881519 h 4367574"/>
                  <a:gd name="connsiteX8-563" fmla="*/ 1238485 w 2803212"/>
                  <a:gd name="connsiteY8-564" fmla="*/ 2906919 h 4367574"/>
                  <a:gd name="connsiteX9-565" fmla="*/ 527285 w 2803212"/>
                  <a:gd name="connsiteY9-566" fmla="*/ 4303919 h 4367574"/>
                  <a:gd name="connsiteX10-567" fmla="*/ 82785 w 2803212"/>
                  <a:gd name="connsiteY10-568" fmla="*/ 4011819 h 4367574"/>
                  <a:gd name="connsiteX11-569" fmla="*/ 6585 w 2803212"/>
                  <a:gd name="connsiteY11-570" fmla="*/ 2957719 h 4367574"/>
                  <a:gd name="connsiteX12-571" fmla="*/ 171685 w 2803212"/>
                  <a:gd name="connsiteY12-572" fmla="*/ 2195719 h 4367574"/>
                  <a:gd name="connsiteX13-573" fmla="*/ 870185 w 2803212"/>
                  <a:gd name="connsiteY13-574" fmla="*/ 2322719 h 4367574"/>
                  <a:gd name="connsiteX14-575" fmla="*/ 1263885 w 2803212"/>
                  <a:gd name="connsiteY14-576" fmla="*/ 2462419 h 4367574"/>
                  <a:gd name="connsiteX15-577" fmla="*/ 1365485 w 2803212"/>
                  <a:gd name="connsiteY15-578" fmla="*/ 1636919 h 4367574"/>
                  <a:gd name="connsiteX16-579" fmla="*/ 1733785 w 2803212"/>
                  <a:gd name="connsiteY16-580" fmla="*/ 1649619 h 4367574"/>
                  <a:gd name="connsiteX17-581" fmla="*/ 1517885 w 2803212"/>
                  <a:gd name="connsiteY17-582" fmla="*/ 1052719 h 4367574"/>
                  <a:gd name="connsiteX18-583" fmla="*/ 920985 w 2803212"/>
                  <a:gd name="connsiteY18-584" fmla="*/ 1116219 h 4367574"/>
                  <a:gd name="connsiteX19-585" fmla="*/ 679685 w 2803212"/>
                  <a:gd name="connsiteY19-586" fmla="*/ 544719 h 4367574"/>
                  <a:gd name="connsiteX20-587" fmla="*/ 743185 w 2803212"/>
                  <a:gd name="connsiteY20-588" fmla="*/ 11319 h 4367574"/>
                  <a:gd name="connsiteX0-589" fmla="*/ 743185 w 2803212"/>
                  <a:gd name="connsiteY0-590" fmla="*/ 11319 h 4367574"/>
                  <a:gd name="connsiteX1-591" fmla="*/ 2038585 w 2803212"/>
                  <a:gd name="connsiteY1-592" fmla="*/ 189119 h 4367574"/>
                  <a:gd name="connsiteX2-593" fmla="*/ 2737085 w 2803212"/>
                  <a:gd name="connsiteY2-594" fmla="*/ 290719 h 4367574"/>
                  <a:gd name="connsiteX3-595" fmla="*/ 2749785 w 2803212"/>
                  <a:gd name="connsiteY3-596" fmla="*/ 862219 h 4367574"/>
                  <a:gd name="connsiteX4-597" fmla="*/ 2521185 w 2803212"/>
                  <a:gd name="connsiteY4-598" fmla="*/ 1611519 h 4367574"/>
                  <a:gd name="connsiteX5-599" fmla="*/ 2737085 w 2803212"/>
                  <a:gd name="connsiteY5-600" fmla="*/ 2284619 h 4367574"/>
                  <a:gd name="connsiteX6-601" fmla="*/ 2521185 w 2803212"/>
                  <a:gd name="connsiteY6-602" fmla="*/ 3567319 h 4367574"/>
                  <a:gd name="connsiteX7-603" fmla="*/ 1581385 w 2803212"/>
                  <a:gd name="connsiteY7-604" fmla="*/ 2881519 h 4367574"/>
                  <a:gd name="connsiteX8-605" fmla="*/ 1238485 w 2803212"/>
                  <a:gd name="connsiteY8-606" fmla="*/ 2906919 h 4367574"/>
                  <a:gd name="connsiteX9-607" fmla="*/ 527285 w 2803212"/>
                  <a:gd name="connsiteY9-608" fmla="*/ 4303919 h 4367574"/>
                  <a:gd name="connsiteX10-609" fmla="*/ 82785 w 2803212"/>
                  <a:gd name="connsiteY10-610" fmla="*/ 4011819 h 4367574"/>
                  <a:gd name="connsiteX11-611" fmla="*/ 6585 w 2803212"/>
                  <a:gd name="connsiteY11-612" fmla="*/ 2957719 h 4367574"/>
                  <a:gd name="connsiteX12-613" fmla="*/ 171685 w 2803212"/>
                  <a:gd name="connsiteY12-614" fmla="*/ 2195719 h 4367574"/>
                  <a:gd name="connsiteX13-615" fmla="*/ 870185 w 2803212"/>
                  <a:gd name="connsiteY13-616" fmla="*/ 2322719 h 4367574"/>
                  <a:gd name="connsiteX14-617" fmla="*/ 1263885 w 2803212"/>
                  <a:gd name="connsiteY14-618" fmla="*/ 2462419 h 4367574"/>
                  <a:gd name="connsiteX15-619" fmla="*/ 1365485 w 2803212"/>
                  <a:gd name="connsiteY15-620" fmla="*/ 1636919 h 4367574"/>
                  <a:gd name="connsiteX16-621" fmla="*/ 1733785 w 2803212"/>
                  <a:gd name="connsiteY16-622" fmla="*/ 1649619 h 4367574"/>
                  <a:gd name="connsiteX17-623" fmla="*/ 1517885 w 2803212"/>
                  <a:gd name="connsiteY17-624" fmla="*/ 1052719 h 4367574"/>
                  <a:gd name="connsiteX18-625" fmla="*/ 920985 w 2803212"/>
                  <a:gd name="connsiteY18-626" fmla="*/ 1116219 h 4367574"/>
                  <a:gd name="connsiteX19-627" fmla="*/ 679685 w 2803212"/>
                  <a:gd name="connsiteY19-628" fmla="*/ 544719 h 4367574"/>
                  <a:gd name="connsiteX20-629" fmla="*/ 743185 w 2803212"/>
                  <a:gd name="connsiteY20-630" fmla="*/ 11319 h 4367574"/>
                  <a:gd name="connsiteX0-631" fmla="*/ 743185 w 2803212"/>
                  <a:gd name="connsiteY0-632" fmla="*/ 11319 h 4367574"/>
                  <a:gd name="connsiteX1-633" fmla="*/ 2038585 w 2803212"/>
                  <a:gd name="connsiteY1-634" fmla="*/ 189119 h 4367574"/>
                  <a:gd name="connsiteX2-635" fmla="*/ 2737085 w 2803212"/>
                  <a:gd name="connsiteY2-636" fmla="*/ 290719 h 4367574"/>
                  <a:gd name="connsiteX3-637" fmla="*/ 2749785 w 2803212"/>
                  <a:gd name="connsiteY3-638" fmla="*/ 862219 h 4367574"/>
                  <a:gd name="connsiteX4-639" fmla="*/ 2521185 w 2803212"/>
                  <a:gd name="connsiteY4-640" fmla="*/ 1611519 h 4367574"/>
                  <a:gd name="connsiteX5-641" fmla="*/ 2737085 w 2803212"/>
                  <a:gd name="connsiteY5-642" fmla="*/ 2284619 h 4367574"/>
                  <a:gd name="connsiteX6-643" fmla="*/ 2521185 w 2803212"/>
                  <a:gd name="connsiteY6-644" fmla="*/ 3567319 h 4367574"/>
                  <a:gd name="connsiteX7-645" fmla="*/ 1581385 w 2803212"/>
                  <a:gd name="connsiteY7-646" fmla="*/ 2881519 h 4367574"/>
                  <a:gd name="connsiteX8-647" fmla="*/ 1238485 w 2803212"/>
                  <a:gd name="connsiteY8-648" fmla="*/ 2906919 h 4367574"/>
                  <a:gd name="connsiteX9-649" fmla="*/ 527285 w 2803212"/>
                  <a:gd name="connsiteY9-650" fmla="*/ 4303919 h 4367574"/>
                  <a:gd name="connsiteX10-651" fmla="*/ 82785 w 2803212"/>
                  <a:gd name="connsiteY10-652" fmla="*/ 4011819 h 4367574"/>
                  <a:gd name="connsiteX11-653" fmla="*/ 6585 w 2803212"/>
                  <a:gd name="connsiteY11-654" fmla="*/ 2957719 h 4367574"/>
                  <a:gd name="connsiteX12-655" fmla="*/ 171685 w 2803212"/>
                  <a:gd name="connsiteY12-656" fmla="*/ 2195719 h 4367574"/>
                  <a:gd name="connsiteX13-657" fmla="*/ 870185 w 2803212"/>
                  <a:gd name="connsiteY13-658" fmla="*/ 2322719 h 4367574"/>
                  <a:gd name="connsiteX14-659" fmla="*/ 1263885 w 2803212"/>
                  <a:gd name="connsiteY14-660" fmla="*/ 2462419 h 4367574"/>
                  <a:gd name="connsiteX15-661" fmla="*/ 1365485 w 2803212"/>
                  <a:gd name="connsiteY15-662" fmla="*/ 1636919 h 4367574"/>
                  <a:gd name="connsiteX16-663" fmla="*/ 1733785 w 2803212"/>
                  <a:gd name="connsiteY16-664" fmla="*/ 1649619 h 4367574"/>
                  <a:gd name="connsiteX17-665" fmla="*/ 1517885 w 2803212"/>
                  <a:gd name="connsiteY17-666" fmla="*/ 1052719 h 4367574"/>
                  <a:gd name="connsiteX18-667" fmla="*/ 920985 w 2803212"/>
                  <a:gd name="connsiteY18-668" fmla="*/ 1116219 h 4367574"/>
                  <a:gd name="connsiteX19-669" fmla="*/ 679685 w 2803212"/>
                  <a:gd name="connsiteY19-670" fmla="*/ 544719 h 4367574"/>
                  <a:gd name="connsiteX20-671" fmla="*/ 743185 w 2803212"/>
                  <a:gd name="connsiteY20-672" fmla="*/ 11319 h 4367574"/>
                  <a:gd name="connsiteX0-673" fmla="*/ 743185 w 2803212"/>
                  <a:gd name="connsiteY0-674" fmla="*/ 11319 h 4367574"/>
                  <a:gd name="connsiteX1-675" fmla="*/ 2038585 w 2803212"/>
                  <a:gd name="connsiteY1-676" fmla="*/ 189119 h 4367574"/>
                  <a:gd name="connsiteX2-677" fmla="*/ 2737085 w 2803212"/>
                  <a:gd name="connsiteY2-678" fmla="*/ 290719 h 4367574"/>
                  <a:gd name="connsiteX3-679" fmla="*/ 2749785 w 2803212"/>
                  <a:gd name="connsiteY3-680" fmla="*/ 862219 h 4367574"/>
                  <a:gd name="connsiteX4-681" fmla="*/ 2521185 w 2803212"/>
                  <a:gd name="connsiteY4-682" fmla="*/ 1611519 h 4367574"/>
                  <a:gd name="connsiteX5-683" fmla="*/ 2737085 w 2803212"/>
                  <a:gd name="connsiteY5-684" fmla="*/ 2284619 h 4367574"/>
                  <a:gd name="connsiteX6-685" fmla="*/ 2521185 w 2803212"/>
                  <a:gd name="connsiteY6-686" fmla="*/ 3567319 h 4367574"/>
                  <a:gd name="connsiteX7-687" fmla="*/ 1581385 w 2803212"/>
                  <a:gd name="connsiteY7-688" fmla="*/ 2881519 h 4367574"/>
                  <a:gd name="connsiteX8-689" fmla="*/ 1238485 w 2803212"/>
                  <a:gd name="connsiteY8-690" fmla="*/ 2906919 h 4367574"/>
                  <a:gd name="connsiteX9-691" fmla="*/ 527285 w 2803212"/>
                  <a:gd name="connsiteY9-692" fmla="*/ 4303919 h 4367574"/>
                  <a:gd name="connsiteX10-693" fmla="*/ 82785 w 2803212"/>
                  <a:gd name="connsiteY10-694" fmla="*/ 4011819 h 4367574"/>
                  <a:gd name="connsiteX11-695" fmla="*/ 6585 w 2803212"/>
                  <a:gd name="connsiteY11-696" fmla="*/ 2957719 h 4367574"/>
                  <a:gd name="connsiteX12-697" fmla="*/ 171685 w 2803212"/>
                  <a:gd name="connsiteY12-698" fmla="*/ 2195719 h 4367574"/>
                  <a:gd name="connsiteX13-699" fmla="*/ 870185 w 2803212"/>
                  <a:gd name="connsiteY13-700" fmla="*/ 2322719 h 4367574"/>
                  <a:gd name="connsiteX14-701" fmla="*/ 1263885 w 2803212"/>
                  <a:gd name="connsiteY14-702" fmla="*/ 2462419 h 4367574"/>
                  <a:gd name="connsiteX15-703" fmla="*/ 1365485 w 2803212"/>
                  <a:gd name="connsiteY15-704" fmla="*/ 1636919 h 4367574"/>
                  <a:gd name="connsiteX16-705" fmla="*/ 1733785 w 2803212"/>
                  <a:gd name="connsiteY16-706" fmla="*/ 1649619 h 4367574"/>
                  <a:gd name="connsiteX17-707" fmla="*/ 1517885 w 2803212"/>
                  <a:gd name="connsiteY17-708" fmla="*/ 1052719 h 4367574"/>
                  <a:gd name="connsiteX18-709" fmla="*/ 920985 w 2803212"/>
                  <a:gd name="connsiteY18-710" fmla="*/ 1116219 h 4367574"/>
                  <a:gd name="connsiteX19-711" fmla="*/ 679685 w 2803212"/>
                  <a:gd name="connsiteY19-712" fmla="*/ 544719 h 4367574"/>
                  <a:gd name="connsiteX20-713" fmla="*/ 743185 w 2803212"/>
                  <a:gd name="connsiteY20-714" fmla="*/ 11319 h 4367574"/>
                  <a:gd name="connsiteX0-715" fmla="*/ 743185 w 2803212"/>
                  <a:gd name="connsiteY0-716" fmla="*/ 11319 h 4355303"/>
                  <a:gd name="connsiteX1-717" fmla="*/ 2038585 w 2803212"/>
                  <a:gd name="connsiteY1-718" fmla="*/ 189119 h 4355303"/>
                  <a:gd name="connsiteX2-719" fmla="*/ 2737085 w 2803212"/>
                  <a:gd name="connsiteY2-720" fmla="*/ 290719 h 4355303"/>
                  <a:gd name="connsiteX3-721" fmla="*/ 2749785 w 2803212"/>
                  <a:gd name="connsiteY3-722" fmla="*/ 862219 h 4355303"/>
                  <a:gd name="connsiteX4-723" fmla="*/ 2521185 w 2803212"/>
                  <a:gd name="connsiteY4-724" fmla="*/ 1611519 h 4355303"/>
                  <a:gd name="connsiteX5-725" fmla="*/ 2737085 w 2803212"/>
                  <a:gd name="connsiteY5-726" fmla="*/ 2284619 h 4355303"/>
                  <a:gd name="connsiteX6-727" fmla="*/ 2521185 w 2803212"/>
                  <a:gd name="connsiteY6-728" fmla="*/ 3567319 h 4355303"/>
                  <a:gd name="connsiteX7-729" fmla="*/ 1581385 w 2803212"/>
                  <a:gd name="connsiteY7-730" fmla="*/ 2881519 h 4355303"/>
                  <a:gd name="connsiteX8-731" fmla="*/ 1213085 w 2803212"/>
                  <a:gd name="connsiteY8-732" fmla="*/ 3084719 h 4355303"/>
                  <a:gd name="connsiteX9-733" fmla="*/ 527285 w 2803212"/>
                  <a:gd name="connsiteY9-734" fmla="*/ 4303919 h 4355303"/>
                  <a:gd name="connsiteX10-735" fmla="*/ 82785 w 2803212"/>
                  <a:gd name="connsiteY10-736" fmla="*/ 4011819 h 4355303"/>
                  <a:gd name="connsiteX11-737" fmla="*/ 6585 w 2803212"/>
                  <a:gd name="connsiteY11-738" fmla="*/ 2957719 h 4355303"/>
                  <a:gd name="connsiteX12-739" fmla="*/ 171685 w 2803212"/>
                  <a:gd name="connsiteY12-740" fmla="*/ 2195719 h 4355303"/>
                  <a:gd name="connsiteX13-741" fmla="*/ 870185 w 2803212"/>
                  <a:gd name="connsiteY13-742" fmla="*/ 2322719 h 4355303"/>
                  <a:gd name="connsiteX14-743" fmla="*/ 1263885 w 2803212"/>
                  <a:gd name="connsiteY14-744" fmla="*/ 2462419 h 4355303"/>
                  <a:gd name="connsiteX15-745" fmla="*/ 1365485 w 2803212"/>
                  <a:gd name="connsiteY15-746" fmla="*/ 1636919 h 4355303"/>
                  <a:gd name="connsiteX16-747" fmla="*/ 1733785 w 2803212"/>
                  <a:gd name="connsiteY16-748" fmla="*/ 1649619 h 4355303"/>
                  <a:gd name="connsiteX17-749" fmla="*/ 1517885 w 2803212"/>
                  <a:gd name="connsiteY17-750" fmla="*/ 1052719 h 4355303"/>
                  <a:gd name="connsiteX18-751" fmla="*/ 920985 w 2803212"/>
                  <a:gd name="connsiteY18-752" fmla="*/ 1116219 h 4355303"/>
                  <a:gd name="connsiteX19-753" fmla="*/ 679685 w 2803212"/>
                  <a:gd name="connsiteY19-754" fmla="*/ 544719 h 4355303"/>
                  <a:gd name="connsiteX20-755" fmla="*/ 743185 w 2803212"/>
                  <a:gd name="connsiteY20-756" fmla="*/ 11319 h 4355303"/>
                  <a:gd name="connsiteX0-757" fmla="*/ 743185 w 2803212"/>
                  <a:gd name="connsiteY0-758" fmla="*/ 11319 h 4355303"/>
                  <a:gd name="connsiteX1-759" fmla="*/ 2038585 w 2803212"/>
                  <a:gd name="connsiteY1-760" fmla="*/ 189119 h 4355303"/>
                  <a:gd name="connsiteX2-761" fmla="*/ 2737085 w 2803212"/>
                  <a:gd name="connsiteY2-762" fmla="*/ 290719 h 4355303"/>
                  <a:gd name="connsiteX3-763" fmla="*/ 2749785 w 2803212"/>
                  <a:gd name="connsiteY3-764" fmla="*/ 862219 h 4355303"/>
                  <a:gd name="connsiteX4-765" fmla="*/ 2521185 w 2803212"/>
                  <a:gd name="connsiteY4-766" fmla="*/ 1611519 h 4355303"/>
                  <a:gd name="connsiteX5-767" fmla="*/ 2737085 w 2803212"/>
                  <a:gd name="connsiteY5-768" fmla="*/ 2284619 h 4355303"/>
                  <a:gd name="connsiteX6-769" fmla="*/ 2521185 w 2803212"/>
                  <a:gd name="connsiteY6-770" fmla="*/ 3567319 h 4355303"/>
                  <a:gd name="connsiteX7-771" fmla="*/ 1581385 w 2803212"/>
                  <a:gd name="connsiteY7-772" fmla="*/ 2906919 h 4355303"/>
                  <a:gd name="connsiteX8-773" fmla="*/ 1213085 w 2803212"/>
                  <a:gd name="connsiteY8-774" fmla="*/ 3084719 h 4355303"/>
                  <a:gd name="connsiteX9-775" fmla="*/ 527285 w 2803212"/>
                  <a:gd name="connsiteY9-776" fmla="*/ 4303919 h 4355303"/>
                  <a:gd name="connsiteX10-777" fmla="*/ 82785 w 2803212"/>
                  <a:gd name="connsiteY10-778" fmla="*/ 4011819 h 4355303"/>
                  <a:gd name="connsiteX11-779" fmla="*/ 6585 w 2803212"/>
                  <a:gd name="connsiteY11-780" fmla="*/ 2957719 h 4355303"/>
                  <a:gd name="connsiteX12-781" fmla="*/ 171685 w 2803212"/>
                  <a:gd name="connsiteY12-782" fmla="*/ 2195719 h 4355303"/>
                  <a:gd name="connsiteX13-783" fmla="*/ 870185 w 2803212"/>
                  <a:gd name="connsiteY13-784" fmla="*/ 2322719 h 4355303"/>
                  <a:gd name="connsiteX14-785" fmla="*/ 1263885 w 2803212"/>
                  <a:gd name="connsiteY14-786" fmla="*/ 2462419 h 4355303"/>
                  <a:gd name="connsiteX15-787" fmla="*/ 1365485 w 2803212"/>
                  <a:gd name="connsiteY15-788" fmla="*/ 1636919 h 4355303"/>
                  <a:gd name="connsiteX16-789" fmla="*/ 1733785 w 2803212"/>
                  <a:gd name="connsiteY16-790" fmla="*/ 1649619 h 4355303"/>
                  <a:gd name="connsiteX17-791" fmla="*/ 1517885 w 2803212"/>
                  <a:gd name="connsiteY17-792" fmla="*/ 1052719 h 4355303"/>
                  <a:gd name="connsiteX18-793" fmla="*/ 920985 w 2803212"/>
                  <a:gd name="connsiteY18-794" fmla="*/ 1116219 h 4355303"/>
                  <a:gd name="connsiteX19-795" fmla="*/ 679685 w 2803212"/>
                  <a:gd name="connsiteY19-796" fmla="*/ 544719 h 4355303"/>
                  <a:gd name="connsiteX20-797" fmla="*/ 743185 w 2803212"/>
                  <a:gd name="connsiteY20-798" fmla="*/ 11319 h 4355303"/>
                  <a:gd name="connsiteX0-799" fmla="*/ 743185 w 2803212"/>
                  <a:gd name="connsiteY0-800" fmla="*/ 11319 h 4355303"/>
                  <a:gd name="connsiteX1-801" fmla="*/ 2038585 w 2803212"/>
                  <a:gd name="connsiteY1-802" fmla="*/ 189119 h 4355303"/>
                  <a:gd name="connsiteX2-803" fmla="*/ 2737085 w 2803212"/>
                  <a:gd name="connsiteY2-804" fmla="*/ 290719 h 4355303"/>
                  <a:gd name="connsiteX3-805" fmla="*/ 2749785 w 2803212"/>
                  <a:gd name="connsiteY3-806" fmla="*/ 862219 h 4355303"/>
                  <a:gd name="connsiteX4-807" fmla="*/ 2521185 w 2803212"/>
                  <a:gd name="connsiteY4-808" fmla="*/ 1611519 h 4355303"/>
                  <a:gd name="connsiteX5-809" fmla="*/ 2737085 w 2803212"/>
                  <a:gd name="connsiteY5-810" fmla="*/ 2284619 h 4355303"/>
                  <a:gd name="connsiteX6-811" fmla="*/ 2521185 w 2803212"/>
                  <a:gd name="connsiteY6-812" fmla="*/ 3567319 h 4355303"/>
                  <a:gd name="connsiteX7-813" fmla="*/ 1581385 w 2803212"/>
                  <a:gd name="connsiteY7-814" fmla="*/ 2906919 h 4355303"/>
                  <a:gd name="connsiteX8-815" fmla="*/ 1213085 w 2803212"/>
                  <a:gd name="connsiteY8-816" fmla="*/ 3084719 h 4355303"/>
                  <a:gd name="connsiteX9-817" fmla="*/ 527285 w 2803212"/>
                  <a:gd name="connsiteY9-818" fmla="*/ 4303919 h 4355303"/>
                  <a:gd name="connsiteX10-819" fmla="*/ 82785 w 2803212"/>
                  <a:gd name="connsiteY10-820" fmla="*/ 4011819 h 4355303"/>
                  <a:gd name="connsiteX11-821" fmla="*/ 6585 w 2803212"/>
                  <a:gd name="connsiteY11-822" fmla="*/ 2957719 h 4355303"/>
                  <a:gd name="connsiteX12-823" fmla="*/ 171685 w 2803212"/>
                  <a:gd name="connsiteY12-824" fmla="*/ 2195719 h 4355303"/>
                  <a:gd name="connsiteX13-825" fmla="*/ 870185 w 2803212"/>
                  <a:gd name="connsiteY13-826" fmla="*/ 2322719 h 4355303"/>
                  <a:gd name="connsiteX14-827" fmla="*/ 1263885 w 2803212"/>
                  <a:gd name="connsiteY14-828" fmla="*/ 2462419 h 4355303"/>
                  <a:gd name="connsiteX15-829" fmla="*/ 1365485 w 2803212"/>
                  <a:gd name="connsiteY15-830" fmla="*/ 1636919 h 4355303"/>
                  <a:gd name="connsiteX16-831" fmla="*/ 1733785 w 2803212"/>
                  <a:gd name="connsiteY16-832" fmla="*/ 1649619 h 4355303"/>
                  <a:gd name="connsiteX17-833" fmla="*/ 1517885 w 2803212"/>
                  <a:gd name="connsiteY17-834" fmla="*/ 1052719 h 4355303"/>
                  <a:gd name="connsiteX18-835" fmla="*/ 920985 w 2803212"/>
                  <a:gd name="connsiteY18-836" fmla="*/ 1116219 h 4355303"/>
                  <a:gd name="connsiteX19-837" fmla="*/ 679685 w 2803212"/>
                  <a:gd name="connsiteY19-838" fmla="*/ 544719 h 4355303"/>
                  <a:gd name="connsiteX20-839" fmla="*/ 743185 w 2803212"/>
                  <a:gd name="connsiteY20-840" fmla="*/ 11319 h 4355303"/>
                  <a:gd name="connsiteX0-841" fmla="*/ 743185 w 2803212"/>
                  <a:gd name="connsiteY0-842" fmla="*/ 11319 h 4355303"/>
                  <a:gd name="connsiteX1-843" fmla="*/ 2038585 w 2803212"/>
                  <a:gd name="connsiteY1-844" fmla="*/ 189119 h 4355303"/>
                  <a:gd name="connsiteX2-845" fmla="*/ 2737085 w 2803212"/>
                  <a:gd name="connsiteY2-846" fmla="*/ 290719 h 4355303"/>
                  <a:gd name="connsiteX3-847" fmla="*/ 2749785 w 2803212"/>
                  <a:gd name="connsiteY3-848" fmla="*/ 862219 h 4355303"/>
                  <a:gd name="connsiteX4-849" fmla="*/ 2521185 w 2803212"/>
                  <a:gd name="connsiteY4-850" fmla="*/ 1611519 h 4355303"/>
                  <a:gd name="connsiteX5-851" fmla="*/ 2737085 w 2803212"/>
                  <a:gd name="connsiteY5-852" fmla="*/ 2284619 h 4355303"/>
                  <a:gd name="connsiteX6-853" fmla="*/ 2521185 w 2803212"/>
                  <a:gd name="connsiteY6-854" fmla="*/ 3567319 h 4355303"/>
                  <a:gd name="connsiteX7-855" fmla="*/ 1581385 w 2803212"/>
                  <a:gd name="connsiteY7-856" fmla="*/ 2906919 h 4355303"/>
                  <a:gd name="connsiteX8-857" fmla="*/ 1213085 w 2803212"/>
                  <a:gd name="connsiteY8-858" fmla="*/ 3084719 h 4355303"/>
                  <a:gd name="connsiteX9-859" fmla="*/ 527285 w 2803212"/>
                  <a:gd name="connsiteY9-860" fmla="*/ 4303919 h 4355303"/>
                  <a:gd name="connsiteX10-861" fmla="*/ 82785 w 2803212"/>
                  <a:gd name="connsiteY10-862" fmla="*/ 4011819 h 4355303"/>
                  <a:gd name="connsiteX11-863" fmla="*/ 6585 w 2803212"/>
                  <a:gd name="connsiteY11-864" fmla="*/ 2957719 h 4355303"/>
                  <a:gd name="connsiteX12-865" fmla="*/ 171685 w 2803212"/>
                  <a:gd name="connsiteY12-866" fmla="*/ 2195719 h 4355303"/>
                  <a:gd name="connsiteX13-867" fmla="*/ 870185 w 2803212"/>
                  <a:gd name="connsiteY13-868" fmla="*/ 2322719 h 4355303"/>
                  <a:gd name="connsiteX14-869" fmla="*/ 1263885 w 2803212"/>
                  <a:gd name="connsiteY14-870" fmla="*/ 2462419 h 4355303"/>
                  <a:gd name="connsiteX15-871" fmla="*/ 1365485 w 2803212"/>
                  <a:gd name="connsiteY15-872" fmla="*/ 1636919 h 4355303"/>
                  <a:gd name="connsiteX16-873" fmla="*/ 1733785 w 2803212"/>
                  <a:gd name="connsiteY16-874" fmla="*/ 1649619 h 4355303"/>
                  <a:gd name="connsiteX17-875" fmla="*/ 1517885 w 2803212"/>
                  <a:gd name="connsiteY17-876" fmla="*/ 1052719 h 4355303"/>
                  <a:gd name="connsiteX18-877" fmla="*/ 920985 w 2803212"/>
                  <a:gd name="connsiteY18-878" fmla="*/ 1116219 h 4355303"/>
                  <a:gd name="connsiteX19-879" fmla="*/ 679685 w 2803212"/>
                  <a:gd name="connsiteY19-880" fmla="*/ 544719 h 4355303"/>
                  <a:gd name="connsiteX20-881" fmla="*/ 743185 w 2803212"/>
                  <a:gd name="connsiteY20-882" fmla="*/ 11319 h 4355303"/>
                  <a:gd name="connsiteX0-883" fmla="*/ 743185 w 2803212"/>
                  <a:gd name="connsiteY0-884" fmla="*/ 11319 h 4355303"/>
                  <a:gd name="connsiteX1-885" fmla="*/ 2038585 w 2803212"/>
                  <a:gd name="connsiteY1-886" fmla="*/ 189119 h 4355303"/>
                  <a:gd name="connsiteX2-887" fmla="*/ 2737085 w 2803212"/>
                  <a:gd name="connsiteY2-888" fmla="*/ 290719 h 4355303"/>
                  <a:gd name="connsiteX3-889" fmla="*/ 2749785 w 2803212"/>
                  <a:gd name="connsiteY3-890" fmla="*/ 862219 h 4355303"/>
                  <a:gd name="connsiteX4-891" fmla="*/ 2521185 w 2803212"/>
                  <a:gd name="connsiteY4-892" fmla="*/ 1611519 h 4355303"/>
                  <a:gd name="connsiteX5-893" fmla="*/ 2737085 w 2803212"/>
                  <a:gd name="connsiteY5-894" fmla="*/ 2284619 h 4355303"/>
                  <a:gd name="connsiteX6-895" fmla="*/ 2521185 w 2803212"/>
                  <a:gd name="connsiteY6-896" fmla="*/ 3567319 h 4355303"/>
                  <a:gd name="connsiteX7-897" fmla="*/ 1581385 w 2803212"/>
                  <a:gd name="connsiteY7-898" fmla="*/ 2906919 h 4355303"/>
                  <a:gd name="connsiteX8-899" fmla="*/ 1213085 w 2803212"/>
                  <a:gd name="connsiteY8-900" fmla="*/ 3084719 h 4355303"/>
                  <a:gd name="connsiteX9-901" fmla="*/ 527285 w 2803212"/>
                  <a:gd name="connsiteY9-902" fmla="*/ 4303919 h 4355303"/>
                  <a:gd name="connsiteX10-903" fmla="*/ 82785 w 2803212"/>
                  <a:gd name="connsiteY10-904" fmla="*/ 4011819 h 4355303"/>
                  <a:gd name="connsiteX11-905" fmla="*/ 6585 w 2803212"/>
                  <a:gd name="connsiteY11-906" fmla="*/ 2957719 h 4355303"/>
                  <a:gd name="connsiteX12-907" fmla="*/ 171685 w 2803212"/>
                  <a:gd name="connsiteY12-908" fmla="*/ 2195719 h 4355303"/>
                  <a:gd name="connsiteX13-909" fmla="*/ 870185 w 2803212"/>
                  <a:gd name="connsiteY13-910" fmla="*/ 2322719 h 4355303"/>
                  <a:gd name="connsiteX14-911" fmla="*/ 1263885 w 2803212"/>
                  <a:gd name="connsiteY14-912" fmla="*/ 2462419 h 4355303"/>
                  <a:gd name="connsiteX15-913" fmla="*/ 1365485 w 2803212"/>
                  <a:gd name="connsiteY15-914" fmla="*/ 1636919 h 4355303"/>
                  <a:gd name="connsiteX16-915" fmla="*/ 1733785 w 2803212"/>
                  <a:gd name="connsiteY16-916" fmla="*/ 1649619 h 4355303"/>
                  <a:gd name="connsiteX17-917" fmla="*/ 1517885 w 2803212"/>
                  <a:gd name="connsiteY17-918" fmla="*/ 1052719 h 4355303"/>
                  <a:gd name="connsiteX18-919" fmla="*/ 920985 w 2803212"/>
                  <a:gd name="connsiteY18-920" fmla="*/ 1116219 h 4355303"/>
                  <a:gd name="connsiteX19-921" fmla="*/ 679685 w 2803212"/>
                  <a:gd name="connsiteY19-922" fmla="*/ 544719 h 4355303"/>
                  <a:gd name="connsiteX20-923" fmla="*/ 743185 w 2803212"/>
                  <a:gd name="connsiteY20-924" fmla="*/ 11319 h 4355303"/>
                  <a:gd name="connsiteX0-925" fmla="*/ 743185 w 2803212"/>
                  <a:gd name="connsiteY0-926" fmla="*/ 11319 h 4355303"/>
                  <a:gd name="connsiteX1-927" fmla="*/ 2038585 w 2803212"/>
                  <a:gd name="connsiteY1-928" fmla="*/ 189119 h 4355303"/>
                  <a:gd name="connsiteX2-929" fmla="*/ 2737085 w 2803212"/>
                  <a:gd name="connsiteY2-930" fmla="*/ 290719 h 4355303"/>
                  <a:gd name="connsiteX3-931" fmla="*/ 2749785 w 2803212"/>
                  <a:gd name="connsiteY3-932" fmla="*/ 862219 h 4355303"/>
                  <a:gd name="connsiteX4-933" fmla="*/ 2571985 w 2803212"/>
                  <a:gd name="connsiteY4-934" fmla="*/ 1598819 h 4355303"/>
                  <a:gd name="connsiteX5-935" fmla="*/ 2737085 w 2803212"/>
                  <a:gd name="connsiteY5-936" fmla="*/ 2284619 h 4355303"/>
                  <a:gd name="connsiteX6-937" fmla="*/ 2521185 w 2803212"/>
                  <a:gd name="connsiteY6-938" fmla="*/ 3567319 h 4355303"/>
                  <a:gd name="connsiteX7-939" fmla="*/ 1581385 w 2803212"/>
                  <a:gd name="connsiteY7-940" fmla="*/ 2906919 h 4355303"/>
                  <a:gd name="connsiteX8-941" fmla="*/ 1213085 w 2803212"/>
                  <a:gd name="connsiteY8-942" fmla="*/ 3084719 h 4355303"/>
                  <a:gd name="connsiteX9-943" fmla="*/ 527285 w 2803212"/>
                  <a:gd name="connsiteY9-944" fmla="*/ 4303919 h 4355303"/>
                  <a:gd name="connsiteX10-945" fmla="*/ 82785 w 2803212"/>
                  <a:gd name="connsiteY10-946" fmla="*/ 4011819 h 4355303"/>
                  <a:gd name="connsiteX11-947" fmla="*/ 6585 w 2803212"/>
                  <a:gd name="connsiteY11-948" fmla="*/ 2957719 h 4355303"/>
                  <a:gd name="connsiteX12-949" fmla="*/ 171685 w 2803212"/>
                  <a:gd name="connsiteY12-950" fmla="*/ 2195719 h 4355303"/>
                  <a:gd name="connsiteX13-951" fmla="*/ 870185 w 2803212"/>
                  <a:gd name="connsiteY13-952" fmla="*/ 2322719 h 4355303"/>
                  <a:gd name="connsiteX14-953" fmla="*/ 1263885 w 2803212"/>
                  <a:gd name="connsiteY14-954" fmla="*/ 2462419 h 4355303"/>
                  <a:gd name="connsiteX15-955" fmla="*/ 1365485 w 2803212"/>
                  <a:gd name="connsiteY15-956" fmla="*/ 1636919 h 4355303"/>
                  <a:gd name="connsiteX16-957" fmla="*/ 1733785 w 2803212"/>
                  <a:gd name="connsiteY16-958" fmla="*/ 1649619 h 4355303"/>
                  <a:gd name="connsiteX17-959" fmla="*/ 1517885 w 2803212"/>
                  <a:gd name="connsiteY17-960" fmla="*/ 1052719 h 4355303"/>
                  <a:gd name="connsiteX18-961" fmla="*/ 920985 w 2803212"/>
                  <a:gd name="connsiteY18-962" fmla="*/ 1116219 h 4355303"/>
                  <a:gd name="connsiteX19-963" fmla="*/ 679685 w 2803212"/>
                  <a:gd name="connsiteY19-964" fmla="*/ 544719 h 4355303"/>
                  <a:gd name="connsiteX20-965" fmla="*/ 743185 w 2803212"/>
                  <a:gd name="connsiteY20-966" fmla="*/ 11319 h 4355303"/>
                  <a:gd name="connsiteX0-967" fmla="*/ 743185 w 2803212"/>
                  <a:gd name="connsiteY0-968" fmla="*/ 11319 h 4355303"/>
                  <a:gd name="connsiteX1-969" fmla="*/ 2038585 w 2803212"/>
                  <a:gd name="connsiteY1-970" fmla="*/ 189119 h 4355303"/>
                  <a:gd name="connsiteX2-971" fmla="*/ 2737085 w 2803212"/>
                  <a:gd name="connsiteY2-972" fmla="*/ 290719 h 4355303"/>
                  <a:gd name="connsiteX3-973" fmla="*/ 2749785 w 2803212"/>
                  <a:gd name="connsiteY3-974" fmla="*/ 862219 h 4355303"/>
                  <a:gd name="connsiteX4-975" fmla="*/ 2571985 w 2803212"/>
                  <a:gd name="connsiteY4-976" fmla="*/ 1598819 h 4355303"/>
                  <a:gd name="connsiteX5-977" fmla="*/ 2737085 w 2803212"/>
                  <a:gd name="connsiteY5-978" fmla="*/ 2284619 h 4355303"/>
                  <a:gd name="connsiteX6-979" fmla="*/ 2521185 w 2803212"/>
                  <a:gd name="connsiteY6-980" fmla="*/ 3567319 h 4355303"/>
                  <a:gd name="connsiteX7-981" fmla="*/ 1581385 w 2803212"/>
                  <a:gd name="connsiteY7-982" fmla="*/ 2906919 h 4355303"/>
                  <a:gd name="connsiteX8-983" fmla="*/ 1213085 w 2803212"/>
                  <a:gd name="connsiteY8-984" fmla="*/ 3084719 h 4355303"/>
                  <a:gd name="connsiteX9-985" fmla="*/ 527285 w 2803212"/>
                  <a:gd name="connsiteY9-986" fmla="*/ 4303919 h 4355303"/>
                  <a:gd name="connsiteX10-987" fmla="*/ 82785 w 2803212"/>
                  <a:gd name="connsiteY10-988" fmla="*/ 4011819 h 4355303"/>
                  <a:gd name="connsiteX11-989" fmla="*/ 6585 w 2803212"/>
                  <a:gd name="connsiteY11-990" fmla="*/ 2957719 h 4355303"/>
                  <a:gd name="connsiteX12-991" fmla="*/ 171685 w 2803212"/>
                  <a:gd name="connsiteY12-992" fmla="*/ 2195719 h 4355303"/>
                  <a:gd name="connsiteX13-993" fmla="*/ 870185 w 2803212"/>
                  <a:gd name="connsiteY13-994" fmla="*/ 2322719 h 4355303"/>
                  <a:gd name="connsiteX14-995" fmla="*/ 1263885 w 2803212"/>
                  <a:gd name="connsiteY14-996" fmla="*/ 2462419 h 4355303"/>
                  <a:gd name="connsiteX15-997" fmla="*/ 1365485 w 2803212"/>
                  <a:gd name="connsiteY15-998" fmla="*/ 1636919 h 4355303"/>
                  <a:gd name="connsiteX16-999" fmla="*/ 1733785 w 2803212"/>
                  <a:gd name="connsiteY16-1000" fmla="*/ 1649619 h 4355303"/>
                  <a:gd name="connsiteX17-1001" fmla="*/ 1517885 w 2803212"/>
                  <a:gd name="connsiteY17-1002" fmla="*/ 1052719 h 4355303"/>
                  <a:gd name="connsiteX18-1003" fmla="*/ 920985 w 2803212"/>
                  <a:gd name="connsiteY18-1004" fmla="*/ 1116219 h 4355303"/>
                  <a:gd name="connsiteX19-1005" fmla="*/ 679685 w 2803212"/>
                  <a:gd name="connsiteY19-1006" fmla="*/ 544719 h 4355303"/>
                  <a:gd name="connsiteX20-1007" fmla="*/ 743185 w 2803212"/>
                  <a:gd name="connsiteY20-1008" fmla="*/ 11319 h 4355303"/>
                  <a:gd name="connsiteX0-1009" fmla="*/ 743185 w 2803212"/>
                  <a:gd name="connsiteY0-1010" fmla="*/ 11319 h 4355303"/>
                  <a:gd name="connsiteX1-1011" fmla="*/ 2038585 w 2803212"/>
                  <a:gd name="connsiteY1-1012" fmla="*/ 189119 h 4355303"/>
                  <a:gd name="connsiteX2-1013" fmla="*/ 2737085 w 2803212"/>
                  <a:gd name="connsiteY2-1014" fmla="*/ 290719 h 4355303"/>
                  <a:gd name="connsiteX3-1015" fmla="*/ 2749785 w 2803212"/>
                  <a:gd name="connsiteY3-1016" fmla="*/ 862219 h 4355303"/>
                  <a:gd name="connsiteX4-1017" fmla="*/ 2571985 w 2803212"/>
                  <a:gd name="connsiteY4-1018" fmla="*/ 1598819 h 4355303"/>
                  <a:gd name="connsiteX5-1019" fmla="*/ 2737085 w 2803212"/>
                  <a:gd name="connsiteY5-1020" fmla="*/ 2284619 h 4355303"/>
                  <a:gd name="connsiteX6-1021" fmla="*/ 2521185 w 2803212"/>
                  <a:gd name="connsiteY6-1022" fmla="*/ 3478419 h 4355303"/>
                  <a:gd name="connsiteX7-1023" fmla="*/ 1581385 w 2803212"/>
                  <a:gd name="connsiteY7-1024" fmla="*/ 2906919 h 4355303"/>
                  <a:gd name="connsiteX8-1025" fmla="*/ 1213085 w 2803212"/>
                  <a:gd name="connsiteY8-1026" fmla="*/ 3084719 h 4355303"/>
                  <a:gd name="connsiteX9-1027" fmla="*/ 527285 w 2803212"/>
                  <a:gd name="connsiteY9-1028" fmla="*/ 4303919 h 4355303"/>
                  <a:gd name="connsiteX10-1029" fmla="*/ 82785 w 2803212"/>
                  <a:gd name="connsiteY10-1030" fmla="*/ 4011819 h 4355303"/>
                  <a:gd name="connsiteX11-1031" fmla="*/ 6585 w 2803212"/>
                  <a:gd name="connsiteY11-1032" fmla="*/ 2957719 h 4355303"/>
                  <a:gd name="connsiteX12-1033" fmla="*/ 171685 w 2803212"/>
                  <a:gd name="connsiteY12-1034" fmla="*/ 2195719 h 4355303"/>
                  <a:gd name="connsiteX13-1035" fmla="*/ 870185 w 2803212"/>
                  <a:gd name="connsiteY13-1036" fmla="*/ 2322719 h 4355303"/>
                  <a:gd name="connsiteX14-1037" fmla="*/ 1263885 w 2803212"/>
                  <a:gd name="connsiteY14-1038" fmla="*/ 2462419 h 4355303"/>
                  <a:gd name="connsiteX15-1039" fmla="*/ 1365485 w 2803212"/>
                  <a:gd name="connsiteY15-1040" fmla="*/ 1636919 h 4355303"/>
                  <a:gd name="connsiteX16-1041" fmla="*/ 1733785 w 2803212"/>
                  <a:gd name="connsiteY16-1042" fmla="*/ 1649619 h 4355303"/>
                  <a:gd name="connsiteX17-1043" fmla="*/ 1517885 w 2803212"/>
                  <a:gd name="connsiteY17-1044" fmla="*/ 1052719 h 4355303"/>
                  <a:gd name="connsiteX18-1045" fmla="*/ 920985 w 2803212"/>
                  <a:gd name="connsiteY18-1046" fmla="*/ 1116219 h 4355303"/>
                  <a:gd name="connsiteX19-1047" fmla="*/ 679685 w 2803212"/>
                  <a:gd name="connsiteY19-1048" fmla="*/ 544719 h 4355303"/>
                  <a:gd name="connsiteX20-1049" fmla="*/ 743185 w 2803212"/>
                  <a:gd name="connsiteY20-1050" fmla="*/ 11319 h 43553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2803212" h="4355303">
                    <a:moveTo>
                      <a:pt x="743185" y="11319"/>
                    </a:moveTo>
                    <a:cubicBezTo>
                      <a:pt x="969668" y="-47948"/>
                      <a:pt x="1706268" y="142552"/>
                      <a:pt x="2038585" y="189119"/>
                    </a:cubicBezTo>
                    <a:cubicBezTo>
                      <a:pt x="2370902" y="235686"/>
                      <a:pt x="2618552" y="178536"/>
                      <a:pt x="2737085" y="290719"/>
                    </a:cubicBezTo>
                    <a:cubicBezTo>
                      <a:pt x="2855618" y="402902"/>
                      <a:pt x="2785768" y="642086"/>
                      <a:pt x="2749785" y="862219"/>
                    </a:cubicBezTo>
                    <a:cubicBezTo>
                      <a:pt x="2673585" y="1111986"/>
                      <a:pt x="2559285" y="1399852"/>
                      <a:pt x="2571985" y="1598819"/>
                    </a:cubicBezTo>
                    <a:cubicBezTo>
                      <a:pt x="2584685" y="1797786"/>
                      <a:pt x="2745552" y="1971352"/>
                      <a:pt x="2737085" y="2284619"/>
                    </a:cubicBezTo>
                    <a:cubicBezTo>
                      <a:pt x="2728618" y="2597886"/>
                      <a:pt x="2713802" y="3374702"/>
                      <a:pt x="2521185" y="3478419"/>
                    </a:cubicBezTo>
                    <a:cubicBezTo>
                      <a:pt x="2328568" y="3582136"/>
                      <a:pt x="1799402" y="2972536"/>
                      <a:pt x="1581385" y="2906919"/>
                    </a:cubicBezTo>
                    <a:cubicBezTo>
                      <a:pt x="1363368" y="2841302"/>
                      <a:pt x="1388768" y="2851886"/>
                      <a:pt x="1213085" y="3084719"/>
                    </a:cubicBezTo>
                    <a:cubicBezTo>
                      <a:pt x="1037402" y="3317552"/>
                      <a:pt x="715668" y="4149402"/>
                      <a:pt x="527285" y="4303919"/>
                    </a:cubicBezTo>
                    <a:cubicBezTo>
                      <a:pt x="338902" y="4458436"/>
                      <a:pt x="169568" y="4236186"/>
                      <a:pt x="82785" y="4011819"/>
                    </a:cubicBezTo>
                    <a:cubicBezTo>
                      <a:pt x="-3998" y="3787452"/>
                      <a:pt x="-8232" y="3260402"/>
                      <a:pt x="6585" y="2957719"/>
                    </a:cubicBezTo>
                    <a:cubicBezTo>
                      <a:pt x="21402" y="2655036"/>
                      <a:pt x="27752" y="2301552"/>
                      <a:pt x="171685" y="2195719"/>
                    </a:cubicBezTo>
                    <a:cubicBezTo>
                      <a:pt x="315618" y="2089886"/>
                      <a:pt x="688152" y="2278269"/>
                      <a:pt x="870185" y="2322719"/>
                    </a:cubicBezTo>
                    <a:cubicBezTo>
                      <a:pt x="1052218" y="2367169"/>
                      <a:pt x="1181335" y="2576719"/>
                      <a:pt x="1263885" y="2462419"/>
                    </a:cubicBezTo>
                    <a:cubicBezTo>
                      <a:pt x="1346435" y="2348119"/>
                      <a:pt x="1287168" y="1772386"/>
                      <a:pt x="1365485" y="1636919"/>
                    </a:cubicBezTo>
                    <a:cubicBezTo>
                      <a:pt x="1443802" y="1501452"/>
                      <a:pt x="1708385" y="1746986"/>
                      <a:pt x="1733785" y="1649619"/>
                    </a:cubicBezTo>
                    <a:cubicBezTo>
                      <a:pt x="1759185" y="1552252"/>
                      <a:pt x="1653352" y="1141619"/>
                      <a:pt x="1517885" y="1052719"/>
                    </a:cubicBezTo>
                    <a:cubicBezTo>
                      <a:pt x="1382418" y="963819"/>
                      <a:pt x="1060685" y="1200886"/>
                      <a:pt x="920985" y="1116219"/>
                    </a:cubicBezTo>
                    <a:cubicBezTo>
                      <a:pt x="781285" y="1031552"/>
                      <a:pt x="709318" y="728869"/>
                      <a:pt x="679685" y="544719"/>
                    </a:cubicBezTo>
                    <a:cubicBezTo>
                      <a:pt x="650052" y="360569"/>
                      <a:pt x="516702" y="70586"/>
                      <a:pt x="743185" y="11319"/>
                    </a:cubicBezTo>
                    <a:close/>
                  </a:path>
                </a:pathLst>
              </a:custGeom>
              <a:solidFill>
                <a:srgbClr val="00B0F0">
                  <a:alpha val="30000"/>
                </a:srgbClr>
              </a:solidFill>
              <a:ln w="127000" cmpd="thickThin">
                <a:solidFill>
                  <a:schemeClr val="bg1">
                    <a:alpha val="50000"/>
                  </a:schemeClr>
                </a:solidFill>
                <a:prstDash val="solid"/>
                <a:headEnd type="stealth" w="med" len="sm"/>
                <a:tailEnd type="stealth" w="med" len="sm"/>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3888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92" name="任意多边形: 形状 11"/>
              <p:cNvSpPr/>
              <p:nvPr/>
            </p:nvSpPr>
            <p:spPr>
              <a:xfrm>
                <a:off x="7574038" y="977900"/>
                <a:ext cx="4097619" cy="3523025"/>
              </a:xfrm>
              <a:custGeom>
                <a:avLst/>
                <a:gdLst>
                  <a:gd name="connsiteX0" fmla="*/ 215900 w 3987800"/>
                  <a:gd name="connsiteY0" fmla="*/ 800100 h 3530600"/>
                  <a:gd name="connsiteX1" fmla="*/ 1041400 w 3987800"/>
                  <a:gd name="connsiteY1" fmla="*/ 419100 h 3530600"/>
                  <a:gd name="connsiteX2" fmla="*/ 1612900 w 3987800"/>
                  <a:gd name="connsiteY2" fmla="*/ 685800 h 3530600"/>
                  <a:gd name="connsiteX3" fmla="*/ 1930400 w 3987800"/>
                  <a:gd name="connsiteY3" fmla="*/ 25400 h 3530600"/>
                  <a:gd name="connsiteX4" fmla="*/ 2654300 w 3987800"/>
                  <a:gd name="connsiteY4" fmla="*/ 0 h 3530600"/>
                  <a:gd name="connsiteX5" fmla="*/ 3048000 w 3987800"/>
                  <a:gd name="connsiteY5" fmla="*/ 368300 h 3530600"/>
                  <a:gd name="connsiteX6" fmla="*/ 3505200 w 3987800"/>
                  <a:gd name="connsiteY6" fmla="*/ 495300 h 3530600"/>
                  <a:gd name="connsiteX7" fmla="*/ 3492500 w 3987800"/>
                  <a:gd name="connsiteY7" fmla="*/ 63500 h 3530600"/>
                  <a:gd name="connsiteX8" fmla="*/ 3987800 w 3987800"/>
                  <a:gd name="connsiteY8" fmla="*/ 266700 h 3530600"/>
                  <a:gd name="connsiteX9" fmla="*/ 3530600 w 3987800"/>
                  <a:gd name="connsiteY9" fmla="*/ 889000 h 3530600"/>
                  <a:gd name="connsiteX10" fmla="*/ 3937000 w 3987800"/>
                  <a:gd name="connsiteY10" fmla="*/ 1803400 h 3530600"/>
                  <a:gd name="connsiteX11" fmla="*/ 3632200 w 3987800"/>
                  <a:gd name="connsiteY11" fmla="*/ 2882900 h 3530600"/>
                  <a:gd name="connsiteX12" fmla="*/ 3924300 w 3987800"/>
                  <a:gd name="connsiteY12" fmla="*/ 3149600 h 3530600"/>
                  <a:gd name="connsiteX13" fmla="*/ 3657600 w 3987800"/>
                  <a:gd name="connsiteY13" fmla="*/ 3530600 h 3530600"/>
                  <a:gd name="connsiteX14" fmla="*/ 3289300 w 3987800"/>
                  <a:gd name="connsiteY14" fmla="*/ 3479800 h 3530600"/>
                  <a:gd name="connsiteX15" fmla="*/ 2476500 w 3987800"/>
                  <a:gd name="connsiteY15" fmla="*/ 2870200 h 3530600"/>
                  <a:gd name="connsiteX16" fmla="*/ 800100 w 3987800"/>
                  <a:gd name="connsiteY16" fmla="*/ 2819400 h 3530600"/>
                  <a:gd name="connsiteX17" fmla="*/ 850900 w 3987800"/>
                  <a:gd name="connsiteY17" fmla="*/ 1879600 h 3530600"/>
                  <a:gd name="connsiteX18" fmla="*/ 635000 w 3987800"/>
                  <a:gd name="connsiteY18" fmla="*/ 1295400 h 3530600"/>
                  <a:gd name="connsiteX19" fmla="*/ 419100 w 3987800"/>
                  <a:gd name="connsiteY19" fmla="*/ 1409700 h 3530600"/>
                  <a:gd name="connsiteX20" fmla="*/ 0 w 3987800"/>
                  <a:gd name="connsiteY20" fmla="*/ 1143000 h 3530600"/>
                  <a:gd name="connsiteX21" fmla="*/ 215900 w 3987800"/>
                  <a:gd name="connsiteY21" fmla="*/ 800100 h 3530600"/>
                  <a:gd name="connsiteX0-1" fmla="*/ 215900 w 3987800"/>
                  <a:gd name="connsiteY0-2" fmla="*/ 800100 h 3530600"/>
                  <a:gd name="connsiteX1-3" fmla="*/ 1041400 w 3987800"/>
                  <a:gd name="connsiteY1-4" fmla="*/ 419100 h 3530600"/>
                  <a:gd name="connsiteX2-5" fmla="*/ 1612900 w 3987800"/>
                  <a:gd name="connsiteY2-6" fmla="*/ 685800 h 3530600"/>
                  <a:gd name="connsiteX3-7" fmla="*/ 1930400 w 3987800"/>
                  <a:gd name="connsiteY3-8" fmla="*/ 25400 h 3530600"/>
                  <a:gd name="connsiteX4-9" fmla="*/ 2654300 w 3987800"/>
                  <a:gd name="connsiteY4-10" fmla="*/ 0 h 3530600"/>
                  <a:gd name="connsiteX5-11" fmla="*/ 3048000 w 3987800"/>
                  <a:gd name="connsiteY5-12" fmla="*/ 368300 h 3530600"/>
                  <a:gd name="connsiteX6-13" fmla="*/ 3505200 w 3987800"/>
                  <a:gd name="connsiteY6-14" fmla="*/ 495300 h 3530600"/>
                  <a:gd name="connsiteX7-15" fmla="*/ 3492500 w 3987800"/>
                  <a:gd name="connsiteY7-16" fmla="*/ 63500 h 3530600"/>
                  <a:gd name="connsiteX8-17" fmla="*/ 3987800 w 3987800"/>
                  <a:gd name="connsiteY8-18" fmla="*/ 266700 h 3530600"/>
                  <a:gd name="connsiteX9-19" fmla="*/ 3530600 w 3987800"/>
                  <a:gd name="connsiteY9-20" fmla="*/ 889000 h 3530600"/>
                  <a:gd name="connsiteX10-21" fmla="*/ 3937000 w 3987800"/>
                  <a:gd name="connsiteY10-22" fmla="*/ 1803400 h 3530600"/>
                  <a:gd name="connsiteX11-23" fmla="*/ 3632200 w 3987800"/>
                  <a:gd name="connsiteY11-24" fmla="*/ 2882900 h 3530600"/>
                  <a:gd name="connsiteX12-25" fmla="*/ 3924300 w 3987800"/>
                  <a:gd name="connsiteY12-26" fmla="*/ 3149600 h 3530600"/>
                  <a:gd name="connsiteX13-27" fmla="*/ 3657600 w 3987800"/>
                  <a:gd name="connsiteY13-28" fmla="*/ 3530600 h 3530600"/>
                  <a:gd name="connsiteX14-29" fmla="*/ 3289300 w 3987800"/>
                  <a:gd name="connsiteY14-30" fmla="*/ 3479800 h 3530600"/>
                  <a:gd name="connsiteX15-31" fmla="*/ 2476500 w 3987800"/>
                  <a:gd name="connsiteY15-32" fmla="*/ 2870200 h 3530600"/>
                  <a:gd name="connsiteX16-33" fmla="*/ 800100 w 3987800"/>
                  <a:gd name="connsiteY16-34" fmla="*/ 2819400 h 3530600"/>
                  <a:gd name="connsiteX17-35" fmla="*/ 850900 w 3987800"/>
                  <a:gd name="connsiteY17-36" fmla="*/ 1879600 h 3530600"/>
                  <a:gd name="connsiteX18-37" fmla="*/ 635000 w 3987800"/>
                  <a:gd name="connsiteY18-38" fmla="*/ 1295400 h 3530600"/>
                  <a:gd name="connsiteX19-39" fmla="*/ 419100 w 3987800"/>
                  <a:gd name="connsiteY19-40" fmla="*/ 1409700 h 3530600"/>
                  <a:gd name="connsiteX20-41" fmla="*/ 0 w 3987800"/>
                  <a:gd name="connsiteY20-42" fmla="*/ 1143000 h 3530600"/>
                  <a:gd name="connsiteX21-43" fmla="*/ 215900 w 3987800"/>
                  <a:gd name="connsiteY21-44" fmla="*/ 800100 h 3530600"/>
                  <a:gd name="connsiteX0-45" fmla="*/ 215900 w 3987800"/>
                  <a:gd name="connsiteY0-46" fmla="*/ 800100 h 3530600"/>
                  <a:gd name="connsiteX1-47" fmla="*/ 1041400 w 3987800"/>
                  <a:gd name="connsiteY1-48" fmla="*/ 419100 h 3530600"/>
                  <a:gd name="connsiteX2-49" fmla="*/ 1612900 w 3987800"/>
                  <a:gd name="connsiteY2-50" fmla="*/ 685800 h 3530600"/>
                  <a:gd name="connsiteX3-51" fmla="*/ 1930400 w 3987800"/>
                  <a:gd name="connsiteY3-52" fmla="*/ 25400 h 3530600"/>
                  <a:gd name="connsiteX4-53" fmla="*/ 2654300 w 3987800"/>
                  <a:gd name="connsiteY4-54" fmla="*/ 0 h 3530600"/>
                  <a:gd name="connsiteX5-55" fmla="*/ 3048000 w 3987800"/>
                  <a:gd name="connsiteY5-56" fmla="*/ 368300 h 3530600"/>
                  <a:gd name="connsiteX6-57" fmla="*/ 3505200 w 3987800"/>
                  <a:gd name="connsiteY6-58" fmla="*/ 495300 h 3530600"/>
                  <a:gd name="connsiteX7-59" fmla="*/ 3492500 w 3987800"/>
                  <a:gd name="connsiteY7-60" fmla="*/ 63500 h 3530600"/>
                  <a:gd name="connsiteX8-61" fmla="*/ 3987800 w 3987800"/>
                  <a:gd name="connsiteY8-62" fmla="*/ 266700 h 3530600"/>
                  <a:gd name="connsiteX9-63" fmla="*/ 3530600 w 3987800"/>
                  <a:gd name="connsiteY9-64" fmla="*/ 889000 h 3530600"/>
                  <a:gd name="connsiteX10-65" fmla="*/ 3937000 w 3987800"/>
                  <a:gd name="connsiteY10-66" fmla="*/ 1803400 h 3530600"/>
                  <a:gd name="connsiteX11-67" fmla="*/ 3632200 w 3987800"/>
                  <a:gd name="connsiteY11-68" fmla="*/ 2882900 h 3530600"/>
                  <a:gd name="connsiteX12-69" fmla="*/ 3924300 w 3987800"/>
                  <a:gd name="connsiteY12-70" fmla="*/ 3149600 h 3530600"/>
                  <a:gd name="connsiteX13-71" fmla="*/ 3657600 w 3987800"/>
                  <a:gd name="connsiteY13-72" fmla="*/ 3530600 h 3530600"/>
                  <a:gd name="connsiteX14-73" fmla="*/ 3289300 w 3987800"/>
                  <a:gd name="connsiteY14-74" fmla="*/ 3479800 h 3530600"/>
                  <a:gd name="connsiteX15-75" fmla="*/ 2476500 w 3987800"/>
                  <a:gd name="connsiteY15-76" fmla="*/ 2870200 h 3530600"/>
                  <a:gd name="connsiteX16-77" fmla="*/ 800100 w 3987800"/>
                  <a:gd name="connsiteY16-78" fmla="*/ 2819400 h 3530600"/>
                  <a:gd name="connsiteX17-79" fmla="*/ 850900 w 3987800"/>
                  <a:gd name="connsiteY17-80" fmla="*/ 1879600 h 3530600"/>
                  <a:gd name="connsiteX18-81" fmla="*/ 635000 w 3987800"/>
                  <a:gd name="connsiteY18-82" fmla="*/ 1295400 h 3530600"/>
                  <a:gd name="connsiteX19-83" fmla="*/ 419100 w 3987800"/>
                  <a:gd name="connsiteY19-84" fmla="*/ 1409700 h 3530600"/>
                  <a:gd name="connsiteX20-85" fmla="*/ 0 w 3987800"/>
                  <a:gd name="connsiteY20-86" fmla="*/ 1143000 h 3530600"/>
                  <a:gd name="connsiteX21-87" fmla="*/ 215900 w 3987800"/>
                  <a:gd name="connsiteY21-88" fmla="*/ 800100 h 3530600"/>
                  <a:gd name="connsiteX0-89" fmla="*/ 223762 w 3995662"/>
                  <a:gd name="connsiteY0-90" fmla="*/ 800100 h 3530600"/>
                  <a:gd name="connsiteX1-91" fmla="*/ 1049262 w 3995662"/>
                  <a:gd name="connsiteY1-92" fmla="*/ 419100 h 3530600"/>
                  <a:gd name="connsiteX2-93" fmla="*/ 1620762 w 3995662"/>
                  <a:gd name="connsiteY2-94" fmla="*/ 685800 h 3530600"/>
                  <a:gd name="connsiteX3-95" fmla="*/ 1938262 w 3995662"/>
                  <a:gd name="connsiteY3-96" fmla="*/ 25400 h 3530600"/>
                  <a:gd name="connsiteX4-97" fmla="*/ 2662162 w 3995662"/>
                  <a:gd name="connsiteY4-98" fmla="*/ 0 h 3530600"/>
                  <a:gd name="connsiteX5-99" fmla="*/ 3055862 w 3995662"/>
                  <a:gd name="connsiteY5-100" fmla="*/ 368300 h 3530600"/>
                  <a:gd name="connsiteX6-101" fmla="*/ 3513062 w 3995662"/>
                  <a:gd name="connsiteY6-102" fmla="*/ 495300 h 3530600"/>
                  <a:gd name="connsiteX7-103" fmla="*/ 3500362 w 3995662"/>
                  <a:gd name="connsiteY7-104" fmla="*/ 63500 h 3530600"/>
                  <a:gd name="connsiteX8-105" fmla="*/ 3995662 w 3995662"/>
                  <a:gd name="connsiteY8-106" fmla="*/ 266700 h 3530600"/>
                  <a:gd name="connsiteX9-107" fmla="*/ 3538462 w 3995662"/>
                  <a:gd name="connsiteY9-108" fmla="*/ 889000 h 3530600"/>
                  <a:gd name="connsiteX10-109" fmla="*/ 3944862 w 3995662"/>
                  <a:gd name="connsiteY10-110" fmla="*/ 1803400 h 3530600"/>
                  <a:gd name="connsiteX11-111" fmla="*/ 3640062 w 3995662"/>
                  <a:gd name="connsiteY11-112" fmla="*/ 2882900 h 3530600"/>
                  <a:gd name="connsiteX12-113" fmla="*/ 3932162 w 3995662"/>
                  <a:gd name="connsiteY12-114" fmla="*/ 3149600 h 3530600"/>
                  <a:gd name="connsiteX13-115" fmla="*/ 3665462 w 3995662"/>
                  <a:gd name="connsiteY13-116" fmla="*/ 3530600 h 3530600"/>
                  <a:gd name="connsiteX14-117" fmla="*/ 3297162 w 3995662"/>
                  <a:gd name="connsiteY14-118" fmla="*/ 3479800 h 3530600"/>
                  <a:gd name="connsiteX15-119" fmla="*/ 2484362 w 3995662"/>
                  <a:gd name="connsiteY15-120" fmla="*/ 2870200 h 3530600"/>
                  <a:gd name="connsiteX16-121" fmla="*/ 807962 w 3995662"/>
                  <a:gd name="connsiteY16-122" fmla="*/ 2819400 h 3530600"/>
                  <a:gd name="connsiteX17-123" fmla="*/ 858762 w 3995662"/>
                  <a:gd name="connsiteY17-124" fmla="*/ 1879600 h 3530600"/>
                  <a:gd name="connsiteX18-125" fmla="*/ 642862 w 3995662"/>
                  <a:gd name="connsiteY18-126" fmla="*/ 1295400 h 3530600"/>
                  <a:gd name="connsiteX19-127" fmla="*/ 426962 w 3995662"/>
                  <a:gd name="connsiteY19-128" fmla="*/ 1409700 h 3530600"/>
                  <a:gd name="connsiteX20-129" fmla="*/ 7862 w 3995662"/>
                  <a:gd name="connsiteY20-130" fmla="*/ 1143000 h 3530600"/>
                  <a:gd name="connsiteX21-131" fmla="*/ 223762 w 3995662"/>
                  <a:gd name="connsiteY21-132" fmla="*/ 800100 h 3530600"/>
                  <a:gd name="connsiteX0-133" fmla="*/ 223762 w 3995662"/>
                  <a:gd name="connsiteY0-134" fmla="*/ 800100 h 3530600"/>
                  <a:gd name="connsiteX1-135" fmla="*/ 1049262 w 3995662"/>
                  <a:gd name="connsiteY1-136" fmla="*/ 419100 h 3530600"/>
                  <a:gd name="connsiteX2-137" fmla="*/ 1620762 w 3995662"/>
                  <a:gd name="connsiteY2-138" fmla="*/ 685800 h 3530600"/>
                  <a:gd name="connsiteX3-139" fmla="*/ 1938262 w 3995662"/>
                  <a:gd name="connsiteY3-140" fmla="*/ 25400 h 3530600"/>
                  <a:gd name="connsiteX4-141" fmla="*/ 2662162 w 3995662"/>
                  <a:gd name="connsiteY4-142" fmla="*/ 0 h 3530600"/>
                  <a:gd name="connsiteX5-143" fmla="*/ 3055862 w 3995662"/>
                  <a:gd name="connsiteY5-144" fmla="*/ 368300 h 3530600"/>
                  <a:gd name="connsiteX6-145" fmla="*/ 3513062 w 3995662"/>
                  <a:gd name="connsiteY6-146" fmla="*/ 495300 h 3530600"/>
                  <a:gd name="connsiteX7-147" fmla="*/ 3500362 w 3995662"/>
                  <a:gd name="connsiteY7-148" fmla="*/ 63500 h 3530600"/>
                  <a:gd name="connsiteX8-149" fmla="*/ 3995662 w 3995662"/>
                  <a:gd name="connsiteY8-150" fmla="*/ 266700 h 3530600"/>
                  <a:gd name="connsiteX9-151" fmla="*/ 3538462 w 3995662"/>
                  <a:gd name="connsiteY9-152" fmla="*/ 889000 h 3530600"/>
                  <a:gd name="connsiteX10-153" fmla="*/ 3944862 w 3995662"/>
                  <a:gd name="connsiteY10-154" fmla="*/ 1803400 h 3530600"/>
                  <a:gd name="connsiteX11-155" fmla="*/ 3640062 w 3995662"/>
                  <a:gd name="connsiteY11-156" fmla="*/ 2882900 h 3530600"/>
                  <a:gd name="connsiteX12-157" fmla="*/ 3932162 w 3995662"/>
                  <a:gd name="connsiteY12-158" fmla="*/ 3149600 h 3530600"/>
                  <a:gd name="connsiteX13-159" fmla="*/ 3665462 w 3995662"/>
                  <a:gd name="connsiteY13-160" fmla="*/ 3530600 h 3530600"/>
                  <a:gd name="connsiteX14-161" fmla="*/ 3297162 w 3995662"/>
                  <a:gd name="connsiteY14-162" fmla="*/ 3479800 h 3530600"/>
                  <a:gd name="connsiteX15-163" fmla="*/ 2484362 w 3995662"/>
                  <a:gd name="connsiteY15-164" fmla="*/ 2870200 h 3530600"/>
                  <a:gd name="connsiteX16-165" fmla="*/ 807962 w 3995662"/>
                  <a:gd name="connsiteY16-166" fmla="*/ 2819400 h 3530600"/>
                  <a:gd name="connsiteX17-167" fmla="*/ 858762 w 3995662"/>
                  <a:gd name="connsiteY17-168" fmla="*/ 1879600 h 3530600"/>
                  <a:gd name="connsiteX18-169" fmla="*/ 642862 w 3995662"/>
                  <a:gd name="connsiteY18-170" fmla="*/ 1295400 h 3530600"/>
                  <a:gd name="connsiteX19-171" fmla="*/ 426962 w 3995662"/>
                  <a:gd name="connsiteY19-172" fmla="*/ 1409700 h 3530600"/>
                  <a:gd name="connsiteX20-173" fmla="*/ 7862 w 3995662"/>
                  <a:gd name="connsiteY20-174" fmla="*/ 1143000 h 3530600"/>
                  <a:gd name="connsiteX21-175" fmla="*/ 223762 w 3995662"/>
                  <a:gd name="connsiteY21-176" fmla="*/ 800100 h 3530600"/>
                  <a:gd name="connsiteX0-177" fmla="*/ 223762 w 3995662"/>
                  <a:gd name="connsiteY0-178" fmla="*/ 800100 h 3530600"/>
                  <a:gd name="connsiteX1-179" fmla="*/ 1049262 w 3995662"/>
                  <a:gd name="connsiteY1-180" fmla="*/ 419100 h 3530600"/>
                  <a:gd name="connsiteX2-181" fmla="*/ 1620762 w 3995662"/>
                  <a:gd name="connsiteY2-182" fmla="*/ 685800 h 3530600"/>
                  <a:gd name="connsiteX3-183" fmla="*/ 1938262 w 3995662"/>
                  <a:gd name="connsiteY3-184" fmla="*/ 25400 h 3530600"/>
                  <a:gd name="connsiteX4-185" fmla="*/ 2662162 w 3995662"/>
                  <a:gd name="connsiteY4-186" fmla="*/ 0 h 3530600"/>
                  <a:gd name="connsiteX5-187" fmla="*/ 3055862 w 3995662"/>
                  <a:gd name="connsiteY5-188" fmla="*/ 368300 h 3530600"/>
                  <a:gd name="connsiteX6-189" fmla="*/ 3513062 w 3995662"/>
                  <a:gd name="connsiteY6-190" fmla="*/ 495300 h 3530600"/>
                  <a:gd name="connsiteX7-191" fmla="*/ 3500362 w 3995662"/>
                  <a:gd name="connsiteY7-192" fmla="*/ 63500 h 3530600"/>
                  <a:gd name="connsiteX8-193" fmla="*/ 3995662 w 3995662"/>
                  <a:gd name="connsiteY8-194" fmla="*/ 266700 h 3530600"/>
                  <a:gd name="connsiteX9-195" fmla="*/ 3538462 w 3995662"/>
                  <a:gd name="connsiteY9-196" fmla="*/ 889000 h 3530600"/>
                  <a:gd name="connsiteX10-197" fmla="*/ 3944862 w 3995662"/>
                  <a:gd name="connsiteY10-198" fmla="*/ 1803400 h 3530600"/>
                  <a:gd name="connsiteX11-199" fmla="*/ 3640062 w 3995662"/>
                  <a:gd name="connsiteY11-200" fmla="*/ 2882900 h 3530600"/>
                  <a:gd name="connsiteX12-201" fmla="*/ 3932162 w 3995662"/>
                  <a:gd name="connsiteY12-202" fmla="*/ 3149600 h 3530600"/>
                  <a:gd name="connsiteX13-203" fmla="*/ 3665462 w 3995662"/>
                  <a:gd name="connsiteY13-204" fmla="*/ 3530600 h 3530600"/>
                  <a:gd name="connsiteX14-205" fmla="*/ 3297162 w 3995662"/>
                  <a:gd name="connsiteY14-206" fmla="*/ 3479800 h 3530600"/>
                  <a:gd name="connsiteX15-207" fmla="*/ 2484362 w 3995662"/>
                  <a:gd name="connsiteY15-208" fmla="*/ 2870200 h 3530600"/>
                  <a:gd name="connsiteX16-209" fmla="*/ 807962 w 3995662"/>
                  <a:gd name="connsiteY16-210" fmla="*/ 2819400 h 3530600"/>
                  <a:gd name="connsiteX17-211" fmla="*/ 858762 w 3995662"/>
                  <a:gd name="connsiteY17-212" fmla="*/ 1879600 h 3530600"/>
                  <a:gd name="connsiteX18-213" fmla="*/ 642862 w 3995662"/>
                  <a:gd name="connsiteY18-214" fmla="*/ 1295400 h 3530600"/>
                  <a:gd name="connsiteX19-215" fmla="*/ 426962 w 3995662"/>
                  <a:gd name="connsiteY19-216" fmla="*/ 1409700 h 3530600"/>
                  <a:gd name="connsiteX20-217" fmla="*/ 7862 w 3995662"/>
                  <a:gd name="connsiteY20-218" fmla="*/ 1143000 h 3530600"/>
                  <a:gd name="connsiteX21-219" fmla="*/ 223762 w 3995662"/>
                  <a:gd name="connsiteY21-220" fmla="*/ 800100 h 3530600"/>
                  <a:gd name="connsiteX0-221" fmla="*/ 223762 w 3995662"/>
                  <a:gd name="connsiteY0-222" fmla="*/ 800100 h 3530600"/>
                  <a:gd name="connsiteX1-223" fmla="*/ 1049262 w 3995662"/>
                  <a:gd name="connsiteY1-224" fmla="*/ 419100 h 3530600"/>
                  <a:gd name="connsiteX2-225" fmla="*/ 1620762 w 3995662"/>
                  <a:gd name="connsiteY2-226" fmla="*/ 685800 h 3530600"/>
                  <a:gd name="connsiteX3-227" fmla="*/ 1938262 w 3995662"/>
                  <a:gd name="connsiteY3-228" fmla="*/ 25400 h 3530600"/>
                  <a:gd name="connsiteX4-229" fmla="*/ 2662162 w 3995662"/>
                  <a:gd name="connsiteY4-230" fmla="*/ 0 h 3530600"/>
                  <a:gd name="connsiteX5-231" fmla="*/ 3055862 w 3995662"/>
                  <a:gd name="connsiteY5-232" fmla="*/ 368300 h 3530600"/>
                  <a:gd name="connsiteX6-233" fmla="*/ 3513062 w 3995662"/>
                  <a:gd name="connsiteY6-234" fmla="*/ 495300 h 3530600"/>
                  <a:gd name="connsiteX7-235" fmla="*/ 3500362 w 3995662"/>
                  <a:gd name="connsiteY7-236" fmla="*/ 63500 h 3530600"/>
                  <a:gd name="connsiteX8-237" fmla="*/ 3995662 w 3995662"/>
                  <a:gd name="connsiteY8-238" fmla="*/ 266700 h 3530600"/>
                  <a:gd name="connsiteX9-239" fmla="*/ 3538462 w 3995662"/>
                  <a:gd name="connsiteY9-240" fmla="*/ 889000 h 3530600"/>
                  <a:gd name="connsiteX10-241" fmla="*/ 3944862 w 3995662"/>
                  <a:gd name="connsiteY10-242" fmla="*/ 1803400 h 3530600"/>
                  <a:gd name="connsiteX11-243" fmla="*/ 3640062 w 3995662"/>
                  <a:gd name="connsiteY11-244" fmla="*/ 2882900 h 3530600"/>
                  <a:gd name="connsiteX12-245" fmla="*/ 3932162 w 3995662"/>
                  <a:gd name="connsiteY12-246" fmla="*/ 3149600 h 3530600"/>
                  <a:gd name="connsiteX13-247" fmla="*/ 3665462 w 3995662"/>
                  <a:gd name="connsiteY13-248" fmla="*/ 3530600 h 3530600"/>
                  <a:gd name="connsiteX14-249" fmla="*/ 3297162 w 3995662"/>
                  <a:gd name="connsiteY14-250" fmla="*/ 3479800 h 3530600"/>
                  <a:gd name="connsiteX15-251" fmla="*/ 2484362 w 3995662"/>
                  <a:gd name="connsiteY15-252" fmla="*/ 2870200 h 3530600"/>
                  <a:gd name="connsiteX16-253" fmla="*/ 807962 w 3995662"/>
                  <a:gd name="connsiteY16-254" fmla="*/ 2819400 h 3530600"/>
                  <a:gd name="connsiteX17-255" fmla="*/ 858762 w 3995662"/>
                  <a:gd name="connsiteY17-256" fmla="*/ 1879600 h 3530600"/>
                  <a:gd name="connsiteX18-257" fmla="*/ 642862 w 3995662"/>
                  <a:gd name="connsiteY18-258" fmla="*/ 1295400 h 3530600"/>
                  <a:gd name="connsiteX19-259" fmla="*/ 426962 w 3995662"/>
                  <a:gd name="connsiteY19-260" fmla="*/ 1409700 h 3530600"/>
                  <a:gd name="connsiteX20-261" fmla="*/ 7862 w 3995662"/>
                  <a:gd name="connsiteY20-262" fmla="*/ 1143000 h 3530600"/>
                  <a:gd name="connsiteX21-263" fmla="*/ 223762 w 3995662"/>
                  <a:gd name="connsiteY21-264" fmla="*/ 800100 h 3530600"/>
                  <a:gd name="connsiteX0-265" fmla="*/ 223762 w 3995662"/>
                  <a:gd name="connsiteY0-266" fmla="*/ 800100 h 3530600"/>
                  <a:gd name="connsiteX1-267" fmla="*/ 1049262 w 3995662"/>
                  <a:gd name="connsiteY1-268" fmla="*/ 419100 h 3530600"/>
                  <a:gd name="connsiteX2-269" fmla="*/ 1620762 w 3995662"/>
                  <a:gd name="connsiteY2-270" fmla="*/ 685800 h 3530600"/>
                  <a:gd name="connsiteX3-271" fmla="*/ 1938262 w 3995662"/>
                  <a:gd name="connsiteY3-272" fmla="*/ 25400 h 3530600"/>
                  <a:gd name="connsiteX4-273" fmla="*/ 2662162 w 3995662"/>
                  <a:gd name="connsiteY4-274" fmla="*/ 0 h 3530600"/>
                  <a:gd name="connsiteX5-275" fmla="*/ 3055862 w 3995662"/>
                  <a:gd name="connsiteY5-276" fmla="*/ 368300 h 3530600"/>
                  <a:gd name="connsiteX6-277" fmla="*/ 3513062 w 3995662"/>
                  <a:gd name="connsiteY6-278" fmla="*/ 495300 h 3530600"/>
                  <a:gd name="connsiteX7-279" fmla="*/ 3500362 w 3995662"/>
                  <a:gd name="connsiteY7-280" fmla="*/ 63500 h 3530600"/>
                  <a:gd name="connsiteX8-281" fmla="*/ 3995662 w 3995662"/>
                  <a:gd name="connsiteY8-282" fmla="*/ 266700 h 3530600"/>
                  <a:gd name="connsiteX9-283" fmla="*/ 3538462 w 3995662"/>
                  <a:gd name="connsiteY9-284" fmla="*/ 889000 h 3530600"/>
                  <a:gd name="connsiteX10-285" fmla="*/ 3944862 w 3995662"/>
                  <a:gd name="connsiteY10-286" fmla="*/ 1803400 h 3530600"/>
                  <a:gd name="connsiteX11-287" fmla="*/ 3640062 w 3995662"/>
                  <a:gd name="connsiteY11-288" fmla="*/ 2882900 h 3530600"/>
                  <a:gd name="connsiteX12-289" fmla="*/ 3932162 w 3995662"/>
                  <a:gd name="connsiteY12-290" fmla="*/ 3149600 h 3530600"/>
                  <a:gd name="connsiteX13-291" fmla="*/ 3665462 w 3995662"/>
                  <a:gd name="connsiteY13-292" fmla="*/ 3530600 h 3530600"/>
                  <a:gd name="connsiteX14-293" fmla="*/ 3297162 w 3995662"/>
                  <a:gd name="connsiteY14-294" fmla="*/ 3479800 h 3530600"/>
                  <a:gd name="connsiteX15-295" fmla="*/ 2484362 w 3995662"/>
                  <a:gd name="connsiteY15-296" fmla="*/ 2870200 h 3530600"/>
                  <a:gd name="connsiteX16-297" fmla="*/ 807962 w 3995662"/>
                  <a:gd name="connsiteY16-298" fmla="*/ 2819400 h 3530600"/>
                  <a:gd name="connsiteX17-299" fmla="*/ 858762 w 3995662"/>
                  <a:gd name="connsiteY17-300" fmla="*/ 1879600 h 3530600"/>
                  <a:gd name="connsiteX18-301" fmla="*/ 642862 w 3995662"/>
                  <a:gd name="connsiteY18-302" fmla="*/ 1295400 h 3530600"/>
                  <a:gd name="connsiteX19-303" fmla="*/ 426962 w 3995662"/>
                  <a:gd name="connsiteY19-304" fmla="*/ 1409700 h 3530600"/>
                  <a:gd name="connsiteX20-305" fmla="*/ 7862 w 3995662"/>
                  <a:gd name="connsiteY20-306" fmla="*/ 1143000 h 3530600"/>
                  <a:gd name="connsiteX21-307" fmla="*/ 223762 w 3995662"/>
                  <a:gd name="connsiteY21-308" fmla="*/ 800100 h 3530600"/>
                  <a:gd name="connsiteX0-309" fmla="*/ 223762 w 3995662"/>
                  <a:gd name="connsiteY0-310" fmla="*/ 800100 h 3530600"/>
                  <a:gd name="connsiteX1-311" fmla="*/ 1049262 w 3995662"/>
                  <a:gd name="connsiteY1-312" fmla="*/ 419100 h 3530600"/>
                  <a:gd name="connsiteX2-313" fmla="*/ 1620762 w 3995662"/>
                  <a:gd name="connsiteY2-314" fmla="*/ 685800 h 3530600"/>
                  <a:gd name="connsiteX3-315" fmla="*/ 1938262 w 3995662"/>
                  <a:gd name="connsiteY3-316" fmla="*/ 25400 h 3530600"/>
                  <a:gd name="connsiteX4-317" fmla="*/ 2662162 w 3995662"/>
                  <a:gd name="connsiteY4-318" fmla="*/ 0 h 3530600"/>
                  <a:gd name="connsiteX5-319" fmla="*/ 3055862 w 3995662"/>
                  <a:gd name="connsiteY5-320" fmla="*/ 368300 h 3530600"/>
                  <a:gd name="connsiteX6-321" fmla="*/ 3513062 w 3995662"/>
                  <a:gd name="connsiteY6-322" fmla="*/ 495300 h 3530600"/>
                  <a:gd name="connsiteX7-323" fmla="*/ 3500362 w 3995662"/>
                  <a:gd name="connsiteY7-324" fmla="*/ 63500 h 3530600"/>
                  <a:gd name="connsiteX8-325" fmla="*/ 3995662 w 3995662"/>
                  <a:gd name="connsiteY8-326" fmla="*/ 266700 h 3530600"/>
                  <a:gd name="connsiteX9-327" fmla="*/ 3538462 w 3995662"/>
                  <a:gd name="connsiteY9-328" fmla="*/ 889000 h 3530600"/>
                  <a:gd name="connsiteX10-329" fmla="*/ 3944862 w 3995662"/>
                  <a:gd name="connsiteY10-330" fmla="*/ 1803400 h 3530600"/>
                  <a:gd name="connsiteX11-331" fmla="*/ 3640062 w 3995662"/>
                  <a:gd name="connsiteY11-332" fmla="*/ 2882900 h 3530600"/>
                  <a:gd name="connsiteX12-333" fmla="*/ 3932162 w 3995662"/>
                  <a:gd name="connsiteY12-334" fmla="*/ 3149600 h 3530600"/>
                  <a:gd name="connsiteX13-335" fmla="*/ 3665462 w 3995662"/>
                  <a:gd name="connsiteY13-336" fmla="*/ 3530600 h 3530600"/>
                  <a:gd name="connsiteX14-337" fmla="*/ 3297162 w 3995662"/>
                  <a:gd name="connsiteY14-338" fmla="*/ 3479800 h 3530600"/>
                  <a:gd name="connsiteX15-339" fmla="*/ 2484362 w 3995662"/>
                  <a:gd name="connsiteY15-340" fmla="*/ 2870200 h 3530600"/>
                  <a:gd name="connsiteX16-341" fmla="*/ 807962 w 3995662"/>
                  <a:gd name="connsiteY16-342" fmla="*/ 2819400 h 3530600"/>
                  <a:gd name="connsiteX17-343" fmla="*/ 858762 w 3995662"/>
                  <a:gd name="connsiteY17-344" fmla="*/ 1879600 h 3530600"/>
                  <a:gd name="connsiteX18-345" fmla="*/ 642862 w 3995662"/>
                  <a:gd name="connsiteY18-346" fmla="*/ 1295400 h 3530600"/>
                  <a:gd name="connsiteX19-347" fmla="*/ 426962 w 3995662"/>
                  <a:gd name="connsiteY19-348" fmla="*/ 1409700 h 3530600"/>
                  <a:gd name="connsiteX20-349" fmla="*/ 7862 w 3995662"/>
                  <a:gd name="connsiteY20-350" fmla="*/ 1143000 h 3530600"/>
                  <a:gd name="connsiteX21-351" fmla="*/ 223762 w 3995662"/>
                  <a:gd name="connsiteY21-352" fmla="*/ 800100 h 3530600"/>
                  <a:gd name="connsiteX0-353" fmla="*/ 223762 w 3995662"/>
                  <a:gd name="connsiteY0-354" fmla="*/ 800100 h 3530600"/>
                  <a:gd name="connsiteX1-355" fmla="*/ 1049262 w 3995662"/>
                  <a:gd name="connsiteY1-356" fmla="*/ 419100 h 3530600"/>
                  <a:gd name="connsiteX2-357" fmla="*/ 1620762 w 3995662"/>
                  <a:gd name="connsiteY2-358" fmla="*/ 685800 h 3530600"/>
                  <a:gd name="connsiteX3-359" fmla="*/ 1938262 w 3995662"/>
                  <a:gd name="connsiteY3-360" fmla="*/ 25400 h 3530600"/>
                  <a:gd name="connsiteX4-361" fmla="*/ 2662162 w 3995662"/>
                  <a:gd name="connsiteY4-362" fmla="*/ 0 h 3530600"/>
                  <a:gd name="connsiteX5-363" fmla="*/ 3055862 w 3995662"/>
                  <a:gd name="connsiteY5-364" fmla="*/ 368300 h 3530600"/>
                  <a:gd name="connsiteX6-365" fmla="*/ 3513062 w 3995662"/>
                  <a:gd name="connsiteY6-366" fmla="*/ 495300 h 3530600"/>
                  <a:gd name="connsiteX7-367" fmla="*/ 3500362 w 3995662"/>
                  <a:gd name="connsiteY7-368" fmla="*/ 63500 h 3530600"/>
                  <a:gd name="connsiteX8-369" fmla="*/ 3995662 w 3995662"/>
                  <a:gd name="connsiteY8-370" fmla="*/ 266700 h 3530600"/>
                  <a:gd name="connsiteX9-371" fmla="*/ 3538462 w 3995662"/>
                  <a:gd name="connsiteY9-372" fmla="*/ 889000 h 3530600"/>
                  <a:gd name="connsiteX10-373" fmla="*/ 3944862 w 3995662"/>
                  <a:gd name="connsiteY10-374" fmla="*/ 1803400 h 3530600"/>
                  <a:gd name="connsiteX11-375" fmla="*/ 3640062 w 3995662"/>
                  <a:gd name="connsiteY11-376" fmla="*/ 2882900 h 3530600"/>
                  <a:gd name="connsiteX12-377" fmla="*/ 3932162 w 3995662"/>
                  <a:gd name="connsiteY12-378" fmla="*/ 3149600 h 3530600"/>
                  <a:gd name="connsiteX13-379" fmla="*/ 3665462 w 3995662"/>
                  <a:gd name="connsiteY13-380" fmla="*/ 3530600 h 3530600"/>
                  <a:gd name="connsiteX14-381" fmla="*/ 3297162 w 3995662"/>
                  <a:gd name="connsiteY14-382" fmla="*/ 3479800 h 3530600"/>
                  <a:gd name="connsiteX15-383" fmla="*/ 2484362 w 3995662"/>
                  <a:gd name="connsiteY15-384" fmla="*/ 2870200 h 3530600"/>
                  <a:gd name="connsiteX16-385" fmla="*/ 807962 w 3995662"/>
                  <a:gd name="connsiteY16-386" fmla="*/ 2819400 h 3530600"/>
                  <a:gd name="connsiteX17-387" fmla="*/ 858762 w 3995662"/>
                  <a:gd name="connsiteY17-388" fmla="*/ 1879600 h 3530600"/>
                  <a:gd name="connsiteX18-389" fmla="*/ 642862 w 3995662"/>
                  <a:gd name="connsiteY18-390" fmla="*/ 1295400 h 3530600"/>
                  <a:gd name="connsiteX19-391" fmla="*/ 426962 w 3995662"/>
                  <a:gd name="connsiteY19-392" fmla="*/ 1409700 h 3530600"/>
                  <a:gd name="connsiteX20-393" fmla="*/ 7862 w 3995662"/>
                  <a:gd name="connsiteY20-394" fmla="*/ 1143000 h 3530600"/>
                  <a:gd name="connsiteX21-395" fmla="*/ 223762 w 3995662"/>
                  <a:gd name="connsiteY21-396" fmla="*/ 800100 h 3530600"/>
                  <a:gd name="connsiteX0-397" fmla="*/ 223762 w 3995662"/>
                  <a:gd name="connsiteY0-398" fmla="*/ 800100 h 3568367"/>
                  <a:gd name="connsiteX1-399" fmla="*/ 1049262 w 3995662"/>
                  <a:gd name="connsiteY1-400" fmla="*/ 419100 h 3568367"/>
                  <a:gd name="connsiteX2-401" fmla="*/ 1620762 w 3995662"/>
                  <a:gd name="connsiteY2-402" fmla="*/ 685800 h 3568367"/>
                  <a:gd name="connsiteX3-403" fmla="*/ 1938262 w 3995662"/>
                  <a:gd name="connsiteY3-404" fmla="*/ 25400 h 3568367"/>
                  <a:gd name="connsiteX4-405" fmla="*/ 2662162 w 3995662"/>
                  <a:gd name="connsiteY4-406" fmla="*/ 0 h 3568367"/>
                  <a:gd name="connsiteX5-407" fmla="*/ 3055862 w 3995662"/>
                  <a:gd name="connsiteY5-408" fmla="*/ 368300 h 3568367"/>
                  <a:gd name="connsiteX6-409" fmla="*/ 3513062 w 3995662"/>
                  <a:gd name="connsiteY6-410" fmla="*/ 495300 h 3568367"/>
                  <a:gd name="connsiteX7-411" fmla="*/ 3500362 w 3995662"/>
                  <a:gd name="connsiteY7-412" fmla="*/ 63500 h 3568367"/>
                  <a:gd name="connsiteX8-413" fmla="*/ 3995662 w 3995662"/>
                  <a:gd name="connsiteY8-414" fmla="*/ 266700 h 3568367"/>
                  <a:gd name="connsiteX9-415" fmla="*/ 3538462 w 3995662"/>
                  <a:gd name="connsiteY9-416" fmla="*/ 889000 h 3568367"/>
                  <a:gd name="connsiteX10-417" fmla="*/ 3944862 w 3995662"/>
                  <a:gd name="connsiteY10-418" fmla="*/ 1803400 h 3568367"/>
                  <a:gd name="connsiteX11-419" fmla="*/ 3640062 w 3995662"/>
                  <a:gd name="connsiteY11-420" fmla="*/ 2882900 h 3568367"/>
                  <a:gd name="connsiteX12-421" fmla="*/ 3932162 w 3995662"/>
                  <a:gd name="connsiteY12-422" fmla="*/ 3149600 h 3568367"/>
                  <a:gd name="connsiteX13-423" fmla="*/ 3665462 w 3995662"/>
                  <a:gd name="connsiteY13-424" fmla="*/ 3530600 h 3568367"/>
                  <a:gd name="connsiteX14-425" fmla="*/ 3297162 w 3995662"/>
                  <a:gd name="connsiteY14-426" fmla="*/ 3479800 h 3568367"/>
                  <a:gd name="connsiteX15-427" fmla="*/ 2484362 w 3995662"/>
                  <a:gd name="connsiteY15-428" fmla="*/ 2870200 h 3568367"/>
                  <a:gd name="connsiteX16-429" fmla="*/ 807962 w 3995662"/>
                  <a:gd name="connsiteY16-430" fmla="*/ 2819400 h 3568367"/>
                  <a:gd name="connsiteX17-431" fmla="*/ 858762 w 3995662"/>
                  <a:gd name="connsiteY17-432" fmla="*/ 1879600 h 3568367"/>
                  <a:gd name="connsiteX18-433" fmla="*/ 642862 w 3995662"/>
                  <a:gd name="connsiteY18-434" fmla="*/ 1295400 h 3568367"/>
                  <a:gd name="connsiteX19-435" fmla="*/ 426962 w 3995662"/>
                  <a:gd name="connsiteY19-436" fmla="*/ 1409700 h 3568367"/>
                  <a:gd name="connsiteX20-437" fmla="*/ 7862 w 3995662"/>
                  <a:gd name="connsiteY20-438" fmla="*/ 1143000 h 3568367"/>
                  <a:gd name="connsiteX21-439" fmla="*/ 223762 w 3995662"/>
                  <a:gd name="connsiteY21-440" fmla="*/ 800100 h 3568367"/>
                  <a:gd name="connsiteX0-441" fmla="*/ 223762 w 3995662"/>
                  <a:gd name="connsiteY0-442" fmla="*/ 800100 h 3568367"/>
                  <a:gd name="connsiteX1-443" fmla="*/ 1049262 w 3995662"/>
                  <a:gd name="connsiteY1-444" fmla="*/ 419100 h 3568367"/>
                  <a:gd name="connsiteX2-445" fmla="*/ 1620762 w 3995662"/>
                  <a:gd name="connsiteY2-446" fmla="*/ 685800 h 3568367"/>
                  <a:gd name="connsiteX3-447" fmla="*/ 1938262 w 3995662"/>
                  <a:gd name="connsiteY3-448" fmla="*/ 25400 h 3568367"/>
                  <a:gd name="connsiteX4-449" fmla="*/ 2662162 w 3995662"/>
                  <a:gd name="connsiteY4-450" fmla="*/ 0 h 3568367"/>
                  <a:gd name="connsiteX5-451" fmla="*/ 3055862 w 3995662"/>
                  <a:gd name="connsiteY5-452" fmla="*/ 368300 h 3568367"/>
                  <a:gd name="connsiteX6-453" fmla="*/ 3513062 w 3995662"/>
                  <a:gd name="connsiteY6-454" fmla="*/ 495300 h 3568367"/>
                  <a:gd name="connsiteX7-455" fmla="*/ 3500362 w 3995662"/>
                  <a:gd name="connsiteY7-456" fmla="*/ 63500 h 3568367"/>
                  <a:gd name="connsiteX8-457" fmla="*/ 3995662 w 3995662"/>
                  <a:gd name="connsiteY8-458" fmla="*/ 266700 h 3568367"/>
                  <a:gd name="connsiteX9-459" fmla="*/ 3538462 w 3995662"/>
                  <a:gd name="connsiteY9-460" fmla="*/ 889000 h 3568367"/>
                  <a:gd name="connsiteX10-461" fmla="*/ 3944862 w 3995662"/>
                  <a:gd name="connsiteY10-462" fmla="*/ 1803400 h 3568367"/>
                  <a:gd name="connsiteX11-463" fmla="*/ 3640062 w 3995662"/>
                  <a:gd name="connsiteY11-464" fmla="*/ 2882900 h 3568367"/>
                  <a:gd name="connsiteX12-465" fmla="*/ 3932162 w 3995662"/>
                  <a:gd name="connsiteY12-466" fmla="*/ 3149600 h 3568367"/>
                  <a:gd name="connsiteX13-467" fmla="*/ 3665462 w 3995662"/>
                  <a:gd name="connsiteY13-468" fmla="*/ 3530600 h 3568367"/>
                  <a:gd name="connsiteX14-469" fmla="*/ 3297162 w 3995662"/>
                  <a:gd name="connsiteY14-470" fmla="*/ 3479800 h 3568367"/>
                  <a:gd name="connsiteX15-471" fmla="*/ 2484362 w 3995662"/>
                  <a:gd name="connsiteY15-472" fmla="*/ 2870200 h 3568367"/>
                  <a:gd name="connsiteX16-473" fmla="*/ 807962 w 3995662"/>
                  <a:gd name="connsiteY16-474" fmla="*/ 2819400 h 3568367"/>
                  <a:gd name="connsiteX17-475" fmla="*/ 858762 w 3995662"/>
                  <a:gd name="connsiteY17-476" fmla="*/ 1879600 h 3568367"/>
                  <a:gd name="connsiteX18-477" fmla="*/ 642862 w 3995662"/>
                  <a:gd name="connsiteY18-478" fmla="*/ 1295400 h 3568367"/>
                  <a:gd name="connsiteX19-479" fmla="*/ 426962 w 3995662"/>
                  <a:gd name="connsiteY19-480" fmla="*/ 1409700 h 3568367"/>
                  <a:gd name="connsiteX20-481" fmla="*/ 7862 w 3995662"/>
                  <a:gd name="connsiteY20-482" fmla="*/ 1143000 h 3568367"/>
                  <a:gd name="connsiteX21-483" fmla="*/ 223762 w 3995662"/>
                  <a:gd name="connsiteY21-484" fmla="*/ 800100 h 3568367"/>
                  <a:gd name="connsiteX0-485" fmla="*/ 223762 w 3995662"/>
                  <a:gd name="connsiteY0-486" fmla="*/ 800100 h 3568367"/>
                  <a:gd name="connsiteX1-487" fmla="*/ 1049262 w 3995662"/>
                  <a:gd name="connsiteY1-488" fmla="*/ 419100 h 3568367"/>
                  <a:gd name="connsiteX2-489" fmla="*/ 1620762 w 3995662"/>
                  <a:gd name="connsiteY2-490" fmla="*/ 685800 h 3568367"/>
                  <a:gd name="connsiteX3-491" fmla="*/ 1938262 w 3995662"/>
                  <a:gd name="connsiteY3-492" fmla="*/ 25400 h 3568367"/>
                  <a:gd name="connsiteX4-493" fmla="*/ 2662162 w 3995662"/>
                  <a:gd name="connsiteY4-494" fmla="*/ 0 h 3568367"/>
                  <a:gd name="connsiteX5-495" fmla="*/ 3055862 w 3995662"/>
                  <a:gd name="connsiteY5-496" fmla="*/ 368300 h 3568367"/>
                  <a:gd name="connsiteX6-497" fmla="*/ 3513062 w 3995662"/>
                  <a:gd name="connsiteY6-498" fmla="*/ 495300 h 3568367"/>
                  <a:gd name="connsiteX7-499" fmla="*/ 3500362 w 3995662"/>
                  <a:gd name="connsiteY7-500" fmla="*/ 63500 h 3568367"/>
                  <a:gd name="connsiteX8-501" fmla="*/ 3995662 w 3995662"/>
                  <a:gd name="connsiteY8-502" fmla="*/ 266700 h 3568367"/>
                  <a:gd name="connsiteX9-503" fmla="*/ 3538462 w 3995662"/>
                  <a:gd name="connsiteY9-504" fmla="*/ 889000 h 3568367"/>
                  <a:gd name="connsiteX10-505" fmla="*/ 3944862 w 3995662"/>
                  <a:gd name="connsiteY10-506" fmla="*/ 1803400 h 3568367"/>
                  <a:gd name="connsiteX11-507" fmla="*/ 3640062 w 3995662"/>
                  <a:gd name="connsiteY11-508" fmla="*/ 2882900 h 3568367"/>
                  <a:gd name="connsiteX12-509" fmla="*/ 3932162 w 3995662"/>
                  <a:gd name="connsiteY12-510" fmla="*/ 3149600 h 3568367"/>
                  <a:gd name="connsiteX13-511" fmla="*/ 3665462 w 3995662"/>
                  <a:gd name="connsiteY13-512" fmla="*/ 3530600 h 3568367"/>
                  <a:gd name="connsiteX14-513" fmla="*/ 3297162 w 3995662"/>
                  <a:gd name="connsiteY14-514" fmla="*/ 3479800 h 3568367"/>
                  <a:gd name="connsiteX15-515" fmla="*/ 2484362 w 3995662"/>
                  <a:gd name="connsiteY15-516" fmla="*/ 2870200 h 3568367"/>
                  <a:gd name="connsiteX16-517" fmla="*/ 807962 w 3995662"/>
                  <a:gd name="connsiteY16-518" fmla="*/ 2819400 h 3568367"/>
                  <a:gd name="connsiteX17-519" fmla="*/ 858762 w 3995662"/>
                  <a:gd name="connsiteY17-520" fmla="*/ 1879600 h 3568367"/>
                  <a:gd name="connsiteX18-521" fmla="*/ 642862 w 3995662"/>
                  <a:gd name="connsiteY18-522" fmla="*/ 1295400 h 3568367"/>
                  <a:gd name="connsiteX19-523" fmla="*/ 426962 w 3995662"/>
                  <a:gd name="connsiteY19-524" fmla="*/ 1409700 h 3568367"/>
                  <a:gd name="connsiteX20-525" fmla="*/ 7862 w 3995662"/>
                  <a:gd name="connsiteY20-526" fmla="*/ 1143000 h 3568367"/>
                  <a:gd name="connsiteX21-527" fmla="*/ 223762 w 3995662"/>
                  <a:gd name="connsiteY21-528" fmla="*/ 800100 h 3568367"/>
                  <a:gd name="connsiteX0-529" fmla="*/ 223762 w 3995662"/>
                  <a:gd name="connsiteY0-530" fmla="*/ 800100 h 3568367"/>
                  <a:gd name="connsiteX1-531" fmla="*/ 1049262 w 3995662"/>
                  <a:gd name="connsiteY1-532" fmla="*/ 419100 h 3568367"/>
                  <a:gd name="connsiteX2-533" fmla="*/ 1620762 w 3995662"/>
                  <a:gd name="connsiteY2-534" fmla="*/ 685800 h 3568367"/>
                  <a:gd name="connsiteX3-535" fmla="*/ 1938262 w 3995662"/>
                  <a:gd name="connsiteY3-536" fmla="*/ 25400 h 3568367"/>
                  <a:gd name="connsiteX4-537" fmla="*/ 2662162 w 3995662"/>
                  <a:gd name="connsiteY4-538" fmla="*/ 0 h 3568367"/>
                  <a:gd name="connsiteX5-539" fmla="*/ 3055862 w 3995662"/>
                  <a:gd name="connsiteY5-540" fmla="*/ 368300 h 3568367"/>
                  <a:gd name="connsiteX6-541" fmla="*/ 3513062 w 3995662"/>
                  <a:gd name="connsiteY6-542" fmla="*/ 495300 h 3568367"/>
                  <a:gd name="connsiteX7-543" fmla="*/ 3500362 w 3995662"/>
                  <a:gd name="connsiteY7-544" fmla="*/ 63500 h 3568367"/>
                  <a:gd name="connsiteX8-545" fmla="*/ 3995662 w 3995662"/>
                  <a:gd name="connsiteY8-546" fmla="*/ 266700 h 3568367"/>
                  <a:gd name="connsiteX9-547" fmla="*/ 3538462 w 3995662"/>
                  <a:gd name="connsiteY9-548" fmla="*/ 889000 h 3568367"/>
                  <a:gd name="connsiteX10-549" fmla="*/ 3944862 w 3995662"/>
                  <a:gd name="connsiteY10-550" fmla="*/ 1803400 h 3568367"/>
                  <a:gd name="connsiteX11-551" fmla="*/ 3640062 w 3995662"/>
                  <a:gd name="connsiteY11-552" fmla="*/ 2882900 h 3568367"/>
                  <a:gd name="connsiteX12-553" fmla="*/ 3932162 w 3995662"/>
                  <a:gd name="connsiteY12-554" fmla="*/ 3149600 h 3568367"/>
                  <a:gd name="connsiteX13-555" fmla="*/ 3665462 w 3995662"/>
                  <a:gd name="connsiteY13-556" fmla="*/ 3530600 h 3568367"/>
                  <a:gd name="connsiteX14-557" fmla="*/ 3297162 w 3995662"/>
                  <a:gd name="connsiteY14-558" fmla="*/ 3479800 h 3568367"/>
                  <a:gd name="connsiteX15-559" fmla="*/ 2484362 w 3995662"/>
                  <a:gd name="connsiteY15-560" fmla="*/ 2870200 h 3568367"/>
                  <a:gd name="connsiteX16-561" fmla="*/ 807962 w 3995662"/>
                  <a:gd name="connsiteY16-562" fmla="*/ 2819400 h 3568367"/>
                  <a:gd name="connsiteX17-563" fmla="*/ 858762 w 3995662"/>
                  <a:gd name="connsiteY17-564" fmla="*/ 1879600 h 3568367"/>
                  <a:gd name="connsiteX18-565" fmla="*/ 642862 w 3995662"/>
                  <a:gd name="connsiteY18-566" fmla="*/ 1295400 h 3568367"/>
                  <a:gd name="connsiteX19-567" fmla="*/ 426962 w 3995662"/>
                  <a:gd name="connsiteY19-568" fmla="*/ 1409700 h 3568367"/>
                  <a:gd name="connsiteX20-569" fmla="*/ 7862 w 3995662"/>
                  <a:gd name="connsiteY20-570" fmla="*/ 1143000 h 3568367"/>
                  <a:gd name="connsiteX21-571" fmla="*/ 223762 w 3995662"/>
                  <a:gd name="connsiteY21-572" fmla="*/ 800100 h 3568367"/>
                  <a:gd name="connsiteX0-573" fmla="*/ 223762 w 3995662"/>
                  <a:gd name="connsiteY0-574" fmla="*/ 800100 h 3568367"/>
                  <a:gd name="connsiteX1-575" fmla="*/ 1049262 w 3995662"/>
                  <a:gd name="connsiteY1-576" fmla="*/ 419100 h 3568367"/>
                  <a:gd name="connsiteX2-577" fmla="*/ 1620762 w 3995662"/>
                  <a:gd name="connsiteY2-578" fmla="*/ 685800 h 3568367"/>
                  <a:gd name="connsiteX3-579" fmla="*/ 1938262 w 3995662"/>
                  <a:gd name="connsiteY3-580" fmla="*/ 25400 h 3568367"/>
                  <a:gd name="connsiteX4-581" fmla="*/ 2662162 w 3995662"/>
                  <a:gd name="connsiteY4-582" fmla="*/ 0 h 3568367"/>
                  <a:gd name="connsiteX5-583" fmla="*/ 3055862 w 3995662"/>
                  <a:gd name="connsiteY5-584" fmla="*/ 368300 h 3568367"/>
                  <a:gd name="connsiteX6-585" fmla="*/ 3513062 w 3995662"/>
                  <a:gd name="connsiteY6-586" fmla="*/ 495300 h 3568367"/>
                  <a:gd name="connsiteX7-587" fmla="*/ 3500362 w 3995662"/>
                  <a:gd name="connsiteY7-588" fmla="*/ 63500 h 3568367"/>
                  <a:gd name="connsiteX8-589" fmla="*/ 3995662 w 3995662"/>
                  <a:gd name="connsiteY8-590" fmla="*/ 266700 h 3568367"/>
                  <a:gd name="connsiteX9-591" fmla="*/ 3538462 w 3995662"/>
                  <a:gd name="connsiteY9-592" fmla="*/ 889000 h 3568367"/>
                  <a:gd name="connsiteX10-593" fmla="*/ 3944862 w 3995662"/>
                  <a:gd name="connsiteY10-594" fmla="*/ 1803400 h 3568367"/>
                  <a:gd name="connsiteX11-595" fmla="*/ 3640062 w 3995662"/>
                  <a:gd name="connsiteY11-596" fmla="*/ 2882900 h 3568367"/>
                  <a:gd name="connsiteX12-597" fmla="*/ 3932162 w 3995662"/>
                  <a:gd name="connsiteY12-598" fmla="*/ 3149600 h 3568367"/>
                  <a:gd name="connsiteX13-599" fmla="*/ 3665462 w 3995662"/>
                  <a:gd name="connsiteY13-600" fmla="*/ 3530600 h 3568367"/>
                  <a:gd name="connsiteX14-601" fmla="*/ 3297162 w 3995662"/>
                  <a:gd name="connsiteY14-602" fmla="*/ 3479800 h 3568367"/>
                  <a:gd name="connsiteX15-603" fmla="*/ 2484362 w 3995662"/>
                  <a:gd name="connsiteY15-604" fmla="*/ 2870200 h 3568367"/>
                  <a:gd name="connsiteX16-605" fmla="*/ 807962 w 3995662"/>
                  <a:gd name="connsiteY16-606" fmla="*/ 2819400 h 3568367"/>
                  <a:gd name="connsiteX17-607" fmla="*/ 858762 w 3995662"/>
                  <a:gd name="connsiteY17-608" fmla="*/ 1879600 h 3568367"/>
                  <a:gd name="connsiteX18-609" fmla="*/ 642862 w 3995662"/>
                  <a:gd name="connsiteY18-610" fmla="*/ 1295400 h 3568367"/>
                  <a:gd name="connsiteX19-611" fmla="*/ 426962 w 3995662"/>
                  <a:gd name="connsiteY19-612" fmla="*/ 1409700 h 3568367"/>
                  <a:gd name="connsiteX20-613" fmla="*/ 7862 w 3995662"/>
                  <a:gd name="connsiteY20-614" fmla="*/ 1143000 h 3568367"/>
                  <a:gd name="connsiteX21-615" fmla="*/ 223762 w 3995662"/>
                  <a:gd name="connsiteY21-616" fmla="*/ 800100 h 3568367"/>
                  <a:gd name="connsiteX0-617" fmla="*/ 223762 w 3995662"/>
                  <a:gd name="connsiteY0-618" fmla="*/ 800100 h 3545995"/>
                  <a:gd name="connsiteX1-619" fmla="*/ 1049262 w 3995662"/>
                  <a:gd name="connsiteY1-620" fmla="*/ 419100 h 3545995"/>
                  <a:gd name="connsiteX2-621" fmla="*/ 1620762 w 3995662"/>
                  <a:gd name="connsiteY2-622" fmla="*/ 685800 h 3545995"/>
                  <a:gd name="connsiteX3-623" fmla="*/ 1938262 w 3995662"/>
                  <a:gd name="connsiteY3-624" fmla="*/ 25400 h 3545995"/>
                  <a:gd name="connsiteX4-625" fmla="*/ 2662162 w 3995662"/>
                  <a:gd name="connsiteY4-626" fmla="*/ 0 h 3545995"/>
                  <a:gd name="connsiteX5-627" fmla="*/ 3055862 w 3995662"/>
                  <a:gd name="connsiteY5-628" fmla="*/ 368300 h 3545995"/>
                  <a:gd name="connsiteX6-629" fmla="*/ 3513062 w 3995662"/>
                  <a:gd name="connsiteY6-630" fmla="*/ 495300 h 3545995"/>
                  <a:gd name="connsiteX7-631" fmla="*/ 3500362 w 3995662"/>
                  <a:gd name="connsiteY7-632" fmla="*/ 63500 h 3545995"/>
                  <a:gd name="connsiteX8-633" fmla="*/ 3995662 w 3995662"/>
                  <a:gd name="connsiteY8-634" fmla="*/ 266700 h 3545995"/>
                  <a:gd name="connsiteX9-635" fmla="*/ 3538462 w 3995662"/>
                  <a:gd name="connsiteY9-636" fmla="*/ 889000 h 3545995"/>
                  <a:gd name="connsiteX10-637" fmla="*/ 3944862 w 3995662"/>
                  <a:gd name="connsiteY10-638" fmla="*/ 1803400 h 3545995"/>
                  <a:gd name="connsiteX11-639" fmla="*/ 3640062 w 3995662"/>
                  <a:gd name="connsiteY11-640" fmla="*/ 2882900 h 3545995"/>
                  <a:gd name="connsiteX12-641" fmla="*/ 3932162 w 3995662"/>
                  <a:gd name="connsiteY12-642" fmla="*/ 3149600 h 3545995"/>
                  <a:gd name="connsiteX13-643" fmla="*/ 3665462 w 3995662"/>
                  <a:gd name="connsiteY13-644" fmla="*/ 3492500 h 3545995"/>
                  <a:gd name="connsiteX14-645" fmla="*/ 3297162 w 3995662"/>
                  <a:gd name="connsiteY14-646" fmla="*/ 3479800 h 3545995"/>
                  <a:gd name="connsiteX15-647" fmla="*/ 2484362 w 3995662"/>
                  <a:gd name="connsiteY15-648" fmla="*/ 2870200 h 3545995"/>
                  <a:gd name="connsiteX16-649" fmla="*/ 807962 w 3995662"/>
                  <a:gd name="connsiteY16-650" fmla="*/ 2819400 h 3545995"/>
                  <a:gd name="connsiteX17-651" fmla="*/ 858762 w 3995662"/>
                  <a:gd name="connsiteY17-652" fmla="*/ 1879600 h 3545995"/>
                  <a:gd name="connsiteX18-653" fmla="*/ 642862 w 3995662"/>
                  <a:gd name="connsiteY18-654" fmla="*/ 1295400 h 3545995"/>
                  <a:gd name="connsiteX19-655" fmla="*/ 426962 w 3995662"/>
                  <a:gd name="connsiteY19-656" fmla="*/ 1409700 h 3545995"/>
                  <a:gd name="connsiteX20-657" fmla="*/ 7862 w 3995662"/>
                  <a:gd name="connsiteY20-658" fmla="*/ 1143000 h 3545995"/>
                  <a:gd name="connsiteX21-659" fmla="*/ 223762 w 3995662"/>
                  <a:gd name="connsiteY21-660" fmla="*/ 800100 h 3545995"/>
                  <a:gd name="connsiteX0-661" fmla="*/ 223762 w 3995662"/>
                  <a:gd name="connsiteY0-662" fmla="*/ 800100 h 3562556"/>
                  <a:gd name="connsiteX1-663" fmla="*/ 1049262 w 3995662"/>
                  <a:gd name="connsiteY1-664" fmla="*/ 419100 h 3562556"/>
                  <a:gd name="connsiteX2-665" fmla="*/ 1620762 w 3995662"/>
                  <a:gd name="connsiteY2-666" fmla="*/ 685800 h 3562556"/>
                  <a:gd name="connsiteX3-667" fmla="*/ 1938262 w 3995662"/>
                  <a:gd name="connsiteY3-668" fmla="*/ 25400 h 3562556"/>
                  <a:gd name="connsiteX4-669" fmla="*/ 2662162 w 3995662"/>
                  <a:gd name="connsiteY4-670" fmla="*/ 0 h 3562556"/>
                  <a:gd name="connsiteX5-671" fmla="*/ 3055862 w 3995662"/>
                  <a:gd name="connsiteY5-672" fmla="*/ 368300 h 3562556"/>
                  <a:gd name="connsiteX6-673" fmla="*/ 3513062 w 3995662"/>
                  <a:gd name="connsiteY6-674" fmla="*/ 495300 h 3562556"/>
                  <a:gd name="connsiteX7-675" fmla="*/ 3500362 w 3995662"/>
                  <a:gd name="connsiteY7-676" fmla="*/ 63500 h 3562556"/>
                  <a:gd name="connsiteX8-677" fmla="*/ 3995662 w 3995662"/>
                  <a:gd name="connsiteY8-678" fmla="*/ 266700 h 3562556"/>
                  <a:gd name="connsiteX9-679" fmla="*/ 3538462 w 3995662"/>
                  <a:gd name="connsiteY9-680" fmla="*/ 889000 h 3562556"/>
                  <a:gd name="connsiteX10-681" fmla="*/ 3944862 w 3995662"/>
                  <a:gd name="connsiteY10-682" fmla="*/ 1803400 h 3562556"/>
                  <a:gd name="connsiteX11-683" fmla="*/ 3640062 w 3995662"/>
                  <a:gd name="connsiteY11-684" fmla="*/ 2882900 h 3562556"/>
                  <a:gd name="connsiteX12-685" fmla="*/ 3665462 w 3995662"/>
                  <a:gd name="connsiteY12-686" fmla="*/ 3492500 h 3562556"/>
                  <a:gd name="connsiteX13-687" fmla="*/ 3297162 w 3995662"/>
                  <a:gd name="connsiteY13-688" fmla="*/ 3479800 h 3562556"/>
                  <a:gd name="connsiteX14-689" fmla="*/ 2484362 w 3995662"/>
                  <a:gd name="connsiteY14-690" fmla="*/ 2870200 h 3562556"/>
                  <a:gd name="connsiteX15-691" fmla="*/ 807962 w 3995662"/>
                  <a:gd name="connsiteY15-692" fmla="*/ 2819400 h 3562556"/>
                  <a:gd name="connsiteX16-693" fmla="*/ 858762 w 3995662"/>
                  <a:gd name="connsiteY16-694" fmla="*/ 1879600 h 3562556"/>
                  <a:gd name="connsiteX17-695" fmla="*/ 642862 w 3995662"/>
                  <a:gd name="connsiteY17-696" fmla="*/ 1295400 h 3562556"/>
                  <a:gd name="connsiteX18-697" fmla="*/ 426962 w 3995662"/>
                  <a:gd name="connsiteY18-698" fmla="*/ 1409700 h 3562556"/>
                  <a:gd name="connsiteX19-699" fmla="*/ 7862 w 3995662"/>
                  <a:gd name="connsiteY19-700" fmla="*/ 1143000 h 3562556"/>
                  <a:gd name="connsiteX20-701" fmla="*/ 223762 w 3995662"/>
                  <a:gd name="connsiteY20-702" fmla="*/ 800100 h 3562556"/>
                  <a:gd name="connsiteX0-703" fmla="*/ 223762 w 3995662"/>
                  <a:gd name="connsiteY0-704" fmla="*/ 800100 h 3493731"/>
                  <a:gd name="connsiteX1-705" fmla="*/ 1049262 w 3995662"/>
                  <a:gd name="connsiteY1-706" fmla="*/ 419100 h 3493731"/>
                  <a:gd name="connsiteX2-707" fmla="*/ 1620762 w 3995662"/>
                  <a:gd name="connsiteY2-708" fmla="*/ 685800 h 3493731"/>
                  <a:gd name="connsiteX3-709" fmla="*/ 1938262 w 3995662"/>
                  <a:gd name="connsiteY3-710" fmla="*/ 25400 h 3493731"/>
                  <a:gd name="connsiteX4-711" fmla="*/ 2662162 w 3995662"/>
                  <a:gd name="connsiteY4-712" fmla="*/ 0 h 3493731"/>
                  <a:gd name="connsiteX5-713" fmla="*/ 3055862 w 3995662"/>
                  <a:gd name="connsiteY5-714" fmla="*/ 368300 h 3493731"/>
                  <a:gd name="connsiteX6-715" fmla="*/ 3513062 w 3995662"/>
                  <a:gd name="connsiteY6-716" fmla="*/ 495300 h 3493731"/>
                  <a:gd name="connsiteX7-717" fmla="*/ 3500362 w 3995662"/>
                  <a:gd name="connsiteY7-718" fmla="*/ 63500 h 3493731"/>
                  <a:gd name="connsiteX8-719" fmla="*/ 3995662 w 3995662"/>
                  <a:gd name="connsiteY8-720" fmla="*/ 266700 h 3493731"/>
                  <a:gd name="connsiteX9-721" fmla="*/ 3538462 w 3995662"/>
                  <a:gd name="connsiteY9-722" fmla="*/ 889000 h 3493731"/>
                  <a:gd name="connsiteX10-723" fmla="*/ 3944862 w 3995662"/>
                  <a:gd name="connsiteY10-724" fmla="*/ 1803400 h 3493731"/>
                  <a:gd name="connsiteX11-725" fmla="*/ 3640062 w 3995662"/>
                  <a:gd name="connsiteY11-726" fmla="*/ 2882900 h 3493731"/>
                  <a:gd name="connsiteX12-727" fmla="*/ 3843262 w 3995662"/>
                  <a:gd name="connsiteY12-728" fmla="*/ 3263900 h 3493731"/>
                  <a:gd name="connsiteX13-729" fmla="*/ 3297162 w 3995662"/>
                  <a:gd name="connsiteY13-730" fmla="*/ 3479800 h 3493731"/>
                  <a:gd name="connsiteX14-731" fmla="*/ 2484362 w 3995662"/>
                  <a:gd name="connsiteY14-732" fmla="*/ 2870200 h 3493731"/>
                  <a:gd name="connsiteX15-733" fmla="*/ 807962 w 3995662"/>
                  <a:gd name="connsiteY15-734" fmla="*/ 2819400 h 3493731"/>
                  <a:gd name="connsiteX16-735" fmla="*/ 858762 w 3995662"/>
                  <a:gd name="connsiteY16-736" fmla="*/ 1879600 h 3493731"/>
                  <a:gd name="connsiteX17-737" fmla="*/ 642862 w 3995662"/>
                  <a:gd name="connsiteY17-738" fmla="*/ 1295400 h 3493731"/>
                  <a:gd name="connsiteX18-739" fmla="*/ 426962 w 3995662"/>
                  <a:gd name="connsiteY18-740" fmla="*/ 1409700 h 3493731"/>
                  <a:gd name="connsiteX19-741" fmla="*/ 7862 w 3995662"/>
                  <a:gd name="connsiteY19-742" fmla="*/ 1143000 h 3493731"/>
                  <a:gd name="connsiteX20-743" fmla="*/ 223762 w 3995662"/>
                  <a:gd name="connsiteY20-744" fmla="*/ 800100 h 3493731"/>
                  <a:gd name="connsiteX0-745" fmla="*/ 223762 w 3995662"/>
                  <a:gd name="connsiteY0-746" fmla="*/ 800100 h 3530176"/>
                  <a:gd name="connsiteX1-747" fmla="*/ 1049262 w 3995662"/>
                  <a:gd name="connsiteY1-748" fmla="*/ 419100 h 3530176"/>
                  <a:gd name="connsiteX2-749" fmla="*/ 1620762 w 3995662"/>
                  <a:gd name="connsiteY2-750" fmla="*/ 685800 h 3530176"/>
                  <a:gd name="connsiteX3-751" fmla="*/ 1938262 w 3995662"/>
                  <a:gd name="connsiteY3-752" fmla="*/ 25400 h 3530176"/>
                  <a:gd name="connsiteX4-753" fmla="*/ 2662162 w 3995662"/>
                  <a:gd name="connsiteY4-754" fmla="*/ 0 h 3530176"/>
                  <a:gd name="connsiteX5-755" fmla="*/ 3055862 w 3995662"/>
                  <a:gd name="connsiteY5-756" fmla="*/ 368300 h 3530176"/>
                  <a:gd name="connsiteX6-757" fmla="*/ 3513062 w 3995662"/>
                  <a:gd name="connsiteY6-758" fmla="*/ 495300 h 3530176"/>
                  <a:gd name="connsiteX7-759" fmla="*/ 3500362 w 3995662"/>
                  <a:gd name="connsiteY7-760" fmla="*/ 63500 h 3530176"/>
                  <a:gd name="connsiteX8-761" fmla="*/ 3995662 w 3995662"/>
                  <a:gd name="connsiteY8-762" fmla="*/ 266700 h 3530176"/>
                  <a:gd name="connsiteX9-763" fmla="*/ 3538462 w 3995662"/>
                  <a:gd name="connsiteY9-764" fmla="*/ 889000 h 3530176"/>
                  <a:gd name="connsiteX10-765" fmla="*/ 3944862 w 3995662"/>
                  <a:gd name="connsiteY10-766" fmla="*/ 1803400 h 3530176"/>
                  <a:gd name="connsiteX11-767" fmla="*/ 3640062 w 3995662"/>
                  <a:gd name="connsiteY11-768" fmla="*/ 2882900 h 3530176"/>
                  <a:gd name="connsiteX12-769" fmla="*/ 3843262 w 3995662"/>
                  <a:gd name="connsiteY12-770" fmla="*/ 3263900 h 3530176"/>
                  <a:gd name="connsiteX13-771" fmla="*/ 3297162 w 3995662"/>
                  <a:gd name="connsiteY13-772" fmla="*/ 3517900 h 3530176"/>
                  <a:gd name="connsiteX14-773" fmla="*/ 2484362 w 3995662"/>
                  <a:gd name="connsiteY14-774" fmla="*/ 2870200 h 3530176"/>
                  <a:gd name="connsiteX15-775" fmla="*/ 807962 w 3995662"/>
                  <a:gd name="connsiteY15-776" fmla="*/ 2819400 h 3530176"/>
                  <a:gd name="connsiteX16-777" fmla="*/ 858762 w 3995662"/>
                  <a:gd name="connsiteY16-778" fmla="*/ 1879600 h 3530176"/>
                  <a:gd name="connsiteX17-779" fmla="*/ 642862 w 3995662"/>
                  <a:gd name="connsiteY17-780" fmla="*/ 1295400 h 3530176"/>
                  <a:gd name="connsiteX18-781" fmla="*/ 426962 w 3995662"/>
                  <a:gd name="connsiteY18-782" fmla="*/ 1409700 h 3530176"/>
                  <a:gd name="connsiteX19-783" fmla="*/ 7862 w 3995662"/>
                  <a:gd name="connsiteY19-784" fmla="*/ 1143000 h 3530176"/>
                  <a:gd name="connsiteX20-785" fmla="*/ 223762 w 3995662"/>
                  <a:gd name="connsiteY20-786" fmla="*/ 800100 h 3530176"/>
                  <a:gd name="connsiteX0-787" fmla="*/ 223762 w 3995662"/>
                  <a:gd name="connsiteY0-788" fmla="*/ 800100 h 3528352"/>
                  <a:gd name="connsiteX1-789" fmla="*/ 1049262 w 3995662"/>
                  <a:gd name="connsiteY1-790" fmla="*/ 419100 h 3528352"/>
                  <a:gd name="connsiteX2-791" fmla="*/ 1620762 w 3995662"/>
                  <a:gd name="connsiteY2-792" fmla="*/ 685800 h 3528352"/>
                  <a:gd name="connsiteX3-793" fmla="*/ 1938262 w 3995662"/>
                  <a:gd name="connsiteY3-794" fmla="*/ 25400 h 3528352"/>
                  <a:gd name="connsiteX4-795" fmla="*/ 2662162 w 3995662"/>
                  <a:gd name="connsiteY4-796" fmla="*/ 0 h 3528352"/>
                  <a:gd name="connsiteX5-797" fmla="*/ 3055862 w 3995662"/>
                  <a:gd name="connsiteY5-798" fmla="*/ 368300 h 3528352"/>
                  <a:gd name="connsiteX6-799" fmla="*/ 3513062 w 3995662"/>
                  <a:gd name="connsiteY6-800" fmla="*/ 495300 h 3528352"/>
                  <a:gd name="connsiteX7-801" fmla="*/ 3500362 w 3995662"/>
                  <a:gd name="connsiteY7-802" fmla="*/ 63500 h 3528352"/>
                  <a:gd name="connsiteX8-803" fmla="*/ 3995662 w 3995662"/>
                  <a:gd name="connsiteY8-804" fmla="*/ 266700 h 3528352"/>
                  <a:gd name="connsiteX9-805" fmla="*/ 3538462 w 3995662"/>
                  <a:gd name="connsiteY9-806" fmla="*/ 889000 h 3528352"/>
                  <a:gd name="connsiteX10-807" fmla="*/ 3944862 w 3995662"/>
                  <a:gd name="connsiteY10-808" fmla="*/ 1803400 h 3528352"/>
                  <a:gd name="connsiteX11-809" fmla="*/ 3640062 w 3995662"/>
                  <a:gd name="connsiteY11-810" fmla="*/ 2882900 h 3528352"/>
                  <a:gd name="connsiteX12-811" fmla="*/ 3843262 w 3995662"/>
                  <a:gd name="connsiteY12-812" fmla="*/ 3263900 h 3528352"/>
                  <a:gd name="connsiteX13-813" fmla="*/ 3297162 w 3995662"/>
                  <a:gd name="connsiteY13-814" fmla="*/ 3517900 h 3528352"/>
                  <a:gd name="connsiteX14-815" fmla="*/ 2471662 w 3995662"/>
                  <a:gd name="connsiteY14-816" fmla="*/ 2908300 h 3528352"/>
                  <a:gd name="connsiteX15-817" fmla="*/ 807962 w 3995662"/>
                  <a:gd name="connsiteY15-818" fmla="*/ 2819400 h 3528352"/>
                  <a:gd name="connsiteX16-819" fmla="*/ 858762 w 3995662"/>
                  <a:gd name="connsiteY16-820" fmla="*/ 1879600 h 3528352"/>
                  <a:gd name="connsiteX17-821" fmla="*/ 642862 w 3995662"/>
                  <a:gd name="connsiteY17-822" fmla="*/ 1295400 h 3528352"/>
                  <a:gd name="connsiteX18-823" fmla="*/ 426962 w 3995662"/>
                  <a:gd name="connsiteY18-824" fmla="*/ 1409700 h 3528352"/>
                  <a:gd name="connsiteX19-825" fmla="*/ 7862 w 3995662"/>
                  <a:gd name="connsiteY19-826" fmla="*/ 1143000 h 3528352"/>
                  <a:gd name="connsiteX20-827" fmla="*/ 223762 w 3995662"/>
                  <a:gd name="connsiteY20-828" fmla="*/ 800100 h 3528352"/>
                  <a:gd name="connsiteX0-829" fmla="*/ 223762 w 3995662"/>
                  <a:gd name="connsiteY0-830" fmla="*/ 800100 h 3523230"/>
                  <a:gd name="connsiteX1-831" fmla="*/ 1049262 w 3995662"/>
                  <a:gd name="connsiteY1-832" fmla="*/ 419100 h 3523230"/>
                  <a:gd name="connsiteX2-833" fmla="*/ 1620762 w 3995662"/>
                  <a:gd name="connsiteY2-834" fmla="*/ 685800 h 3523230"/>
                  <a:gd name="connsiteX3-835" fmla="*/ 1938262 w 3995662"/>
                  <a:gd name="connsiteY3-836" fmla="*/ 25400 h 3523230"/>
                  <a:gd name="connsiteX4-837" fmla="*/ 2662162 w 3995662"/>
                  <a:gd name="connsiteY4-838" fmla="*/ 0 h 3523230"/>
                  <a:gd name="connsiteX5-839" fmla="*/ 3055862 w 3995662"/>
                  <a:gd name="connsiteY5-840" fmla="*/ 368300 h 3523230"/>
                  <a:gd name="connsiteX6-841" fmla="*/ 3513062 w 3995662"/>
                  <a:gd name="connsiteY6-842" fmla="*/ 495300 h 3523230"/>
                  <a:gd name="connsiteX7-843" fmla="*/ 3500362 w 3995662"/>
                  <a:gd name="connsiteY7-844" fmla="*/ 63500 h 3523230"/>
                  <a:gd name="connsiteX8-845" fmla="*/ 3995662 w 3995662"/>
                  <a:gd name="connsiteY8-846" fmla="*/ 266700 h 3523230"/>
                  <a:gd name="connsiteX9-847" fmla="*/ 3538462 w 3995662"/>
                  <a:gd name="connsiteY9-848" fmla="*/ 889000 h 3523230"/>
                  <a:gd name="connsiteX10-849" fmla="*/ 3944862 w 3995662"/>
                  <a:gd name="connsiteY10-850" fmla="*/ 1803400 h 3523230"/>
                  <a:gd name="connsiteX11-851" fmla="*/ 3640062 w 3995662"/>
                  <a:gd name="connsiteY11-852" fmla="*/ 2882900 h 3523230"/>
                  <a:gd name="connsiteX12-853" fmla="*/ 3868662 w 3995662"/>
                  <a:gd name="connsiteY12-854" fmla="*/ 3187700 h 3523230"/>
                  <a:gd name="connsiteX13-855" fmla="*/ 3297162 w 3995662"/>
                  <a:gd name="connsiteY13-856" fmla="*/ 3517900 h 3523230"/>
                  <a:gd name="connsiteX14-857" fmla="*/ 2471662 w 3995662"/>
                  <a:gd name="connsiteY14-858" fmla="*/ 2908300 h 3523230"/>
                  <a:gd name="connsiteX15-859" fmla="*/ 807962 w 3995662"/>
                  <a:gd name="connsiteY15-860" fmla="*/ 2819400 h 3523230"/>
                  <a:gd name="connsiteX16-861" fmla="*/ 858762 w 3995662"/>
                  <a:gd name="connsiteY16-862" fmla="*/ 1879600 h 3523230"/>
                  <a:gd name="connsiteX17-863" fmla="*/ 642862 w 3995662"/>
                  <a:gd name="connsiteY17-864" fmla="*/ 1295400 h 3523230"/>
                  <a:gd name="connsiteX18-865" fmla="*/ 426962 w 3995662"/>
                  <a:gd name="connsiteY18-866" fmla="*/ 1409700 h 3523230"/>
                  <a:gd name="connsiteX19-867" fmla="*/ 7862 w 3995662"/>
                  <a:gd name="connsiteY19-868" fmla="*/ 1143000 h 3523230"/>
                  <a:gd name="connsiteX20-869" fmla="*/ 223762 w 3995662"/>
                  <a:gd name="connsiteY20-870" fmla="*/ 800100 h 3523230"/>
                  <a:gd name="connsiteX0-871" fmla="*/ 223762 w 3995662"/>
                  <a:gd name="connsiteY0-872" fmla="*/ 800100 h 3523025"/>
                  <a:gd name="connsiteX1-873" fmla="*/ 1049262 w 3995662"/>
                  <a:gd name="connsiteY1-874" fmla="*/ 419100 h 3523025"/>
                  <a:gd name="connsiteX2-875" fmla="*/ 1620762 w 3995662"/>
                  <a:gd name="connsiteY2-876" fmla="*/ 685800 h 3523025"/>
                  <a:gd name="connsiteX3-877" fmla="*/ 1938262 w 3995662"/>
                  <a:gd name="connsiteY3-878" fmla="*/ 25400 h 3523025"/>
                  <a:gd name="connsiteX4-879" fmla="*/ 2662162 w 3995662"/>
                  <a:gd name="connsiteY4-880" fmla="*/ 0 h 3523025"/>
                  <a:gd name="connsiteX5-881" fmla="*/ 3055862 w 3995662"/>
                  <a:gd name="connsiteY5-882" fmla="*/ 368300 h 3523025"/>
                  <a:gd name="connsiteX6-883" fmla="*/ 3513062 w 3995662"/>
                  <a:gd name="connsiteY6-884" fmla="*/ 495300 h 3523025"/>
                  <a:gd name="connsiteX7-885" fmla="*/ 3500362 w 3995662"/>
                  <a:gd name="connsiteY7-886" fmla="*/ 63500 h 3523025"/>
                  <a:gd name="connsiteX8-887" fmla="*/ 3995662 w 3995662"/>
                  <a:gd name="connsiteY8-888" fmla="*/ 266700 h 3523025"/>
                  <a:gd name="connsiteX9-889" fmla="*/ 3538462 w 3995662"/>
                  <a:gd name="connsiteY9-890" fmla="*/ 889000 h 3523025"/>
                  <a:gd name="connsiteX10-891" fmla="*/ 3944862 w 3995662"/>
                  <a:gd name="connsiteY10-892" fmla="*/ 1803400 h 3523025"/>
                  <a:gd name="connsiteX11-893" fmla="*/ 3640062 w 3995662"/>
                  <a:gd name="connsiteY11-894" fmla="*/ 2882900 h 3523025"/>
                  <a:gd name="connsiteX12-895" fmla="*/ 3868662 w 3995662"/>
                  <a:gd name="connsiteY12-896" fmla="*/ 3187700 h 3523025"/>
                  <a:gd name="connsiteX13-897" fmla="*/ 3297162 w 3995662"/>
                  <a:gd name="connsiteY13-898" fmla="*/ 3517900 h 3523025"/>
                  <a:gd name="connsiteX14-899" fmla="*/ 2471662 w 3995662"/>
                  <a:gd name="connsiteY14-900" fmla="*/ 2908300 h 3523025"/>
                  <a:gd name="connsiteX15-901" fmla="*/ 807962 w 3995662"/>
                  <a:gd name="connsiteY15-902" fmla="*/ 2819400 h 3523025"/>
                  <a:gd name="connsiteX16-903" fmla="*/ 858762 w 3995662"/>
                  <a:gd name="connsiteY16-904" fmla="*/ 1879600 h 3523025"/>
                  <a:gd name="connsiteX17-905" fmla="*/ 642862 w 3995662"/>
                  <a:gd name="connsiteY17-906" fmla="*/ 1295400 h 3523025"/>
                  <a:gd name="connsiteX18-907" fmla="*/ 426962 w 3995662"/>
                  <a:gd name="connsiteY18-908" fmla="*/ 1409700 h 3523025"/>
                  <a:gd name="connsiteX19-909" fmla="*/ 7862 w 3995662"/>
                  <a:gd name="connsiteY19-910" fmla="*/ 1143000 h 3523025"/>
                  <a:gd name="connsiteX20-911" fmla="*/ 223762 w 3995662"/>
                  <a:gd name="connsiteY20-912" fmla="*/ 800100 h 3523025"/>
                  <a:gd name="connsiteX0-913" fmla="*/ 223762 w 3995662"/>
                  <a:gd name="connsiteY0-914" fmla="*/ 800100 h 3523025"/>
                  <a:gd name="connsiteX1-915" fmla="*/ 1049262 w 3995662"/>
                  <a:gd name="connsiteY1-916" fmla="*/ 419100 h 3523025"/>
                  <a:gd name="connsiteX2-917" fmla="*/ 1620762 w 3995662"/>
                  <a:gd name="connsiteY2-918" fmla="*/ 685800 h 3523025"/>
                  <a:gd name="connsiteX3-919" fmla="*/ 1938262 w 3995662"/>
                  <a:gd name="connsiteY3-920" fmla="*/ 25400 h 3523025"/>
                  <a:gd name="connsiteX4-921" fmla="*/ 2662162 w 3995662"/>
                  <a:gd name="connsiteY4-922" fmla="*/ 0 h 3523025"/>
                  <a:gd name="connsiteX5-923" fmla="*/ 3055862 w 3995662"/>
                  <a:gd name="connsiteY5-924" fmla="*/ 368300 h 3523025"/>
                  <a:gd name="connsiteX6-925" fmla="*/ 3513062 w 3995662"/>
                  <a:gd name="connsiteY6-926" fmla="*/ 495300 h 3523025"/>
                  <a:gd name="connsiteX7-927" fmla="*/ 3500362 w 3995662"/>
                  <a:gd name="connsiteY7-928" fmla="*/ 63500 h 3523025"/>
                  <a:gd name="connsiteX8-929" fmla="*/ 3995662 w 3995662"/>
                  <a:gd name="connsiteY8-930" fmla="*/ 266700 h 3523025"/>
                  <a:gd name="connsiteX9-931" fmla="*/ 3538462 w 3995662"/>
                  <a:gd name="connsiteY9-932" fmla="*/ 889000 h 3523025"/>
                  <a:gd name="connsiteX10-933" fmla="*/ 3944862 w 3995662"/>
                  <a:gd name="connsiteY10-934" fmla="*/ 1803400 h 3523025"/>
                  <a:gd name="connsiteX11-935" fmla="*/ 3640062 w 3995662"/>
                  <a:gd name="connsiteY11-936" fmla="*/ 2882900 h 3523025"/>
                  <a:gd name="connsiteX12-937" fmla="*/ 3868662 w 3995662"/>
                  <a:gd name="connsiteY12-938" fmla="*/ 3187700 h 3523025"/>
                  <a:gd name="connsiteX13-939" fmla="*/ 3297162 w 3995662"/>
                  <a:gd name="connsiteY13-940" fmla="*/ 3517900 h 3523025"/>
                  <a:gd name="connsiteX14-941" fmla="*/ 2471662 w 3995662"/>
                  <a:gd name="connsiteY14-942" fmla="*/ 2908300 h 3523025"/>
                  <a:gd name="connsiteX15-943" fmla="*/ 807962 w 3995662"/>
                  <a:gd name="connsiteY15-944" fmla="*/ 2819400 h 3523025"/>
                  <a:gd name="connsiteX16-945" fmla="*/ 858762 w 3995662"/>
                  <a:gd name="connsiteY16-946" fmla="*/ 1879600 h 3523025"/>
                  <a:gd name="connsiteX17-947" fmla="*/ 642862 w 3995662"/>
                  <a:gd name="connsiteY17-948" fmla="*/ 1295400 h 3523025"/>
                  <a:gd name="connsiteX18-949" fmla="*/ 426962 w 3995662"/>
                  <a:gd name="connsiteY18-950" fmla="*/ 1409700 h 3523025"/>
                  <a:gd name="connsiteX19-951" fmla="*/ 7862 w 3995662"/>
                  <a:gd name="connsiteY19-952" fmla="*/ 1143000 h 3523025"/>
                  <a:gd name="connsiteX20-953" fmla="*/ 223762 w 3995662"/>
                  <a:gd name="connsiteY20-954" fmla="*/ 800100 h 3523025"/>
                  <a:gd name="connsiteX0-955" fmla="*/ 223762 w 3995662"/>
                  <a:gd name="connsiteY0-956" fmla="*/ 800100 h 3523025"/>
                  <a:gd name="connsiteX1-957" fmla="*/ 1049262 w 3995662"/>
                  <a:gd name="connsiteY1-958" fmla="*/ 419100 h 3523025"/>
                  <a:gd name="connsiteX2-959" fmla="*/ 1620762 w 3995662"/>
                  <a:gd name="connsiteY2-960" fmla="*/ 685800 h 3523025"/>
                  <a:gd name="connsiteX3-961" fmla="*/ 1938262 w 3995662"/>
                  <a:gd name="connsiteY3-962" fmla="*/ 25400 h 3523025"/>
                  <a:gd name="connsiteX4-963" fmla="*/ 2662162 w 3995662"/>
                  <a:gd name="connsiteY4-964" fmla="*/ 0 h 3523025"/>
                  <a:gd name="connsiteX5-965" fmla="*/ 3055862 w 3995662"/>
                  <a:gd name="connsiteY5-966" fmla="*/ 368300 h 3523025"/>
                  <a:gd name="connsiteX6-967" fmla="*/ 3513062 w 3995662"/>
                  <a:gd name="connsiteY6-968" fmla="*/ 495300 h 3523025"/>
                  <a:gd name="connsiteX7-969" fmla="*/ 3500362 w 3995662"/>
                  <a:gd name="connsiteY7-970" fmla="*/ 63500 h 3523025"/>
                  <a:gd name="connsiteX8-971" fmla="*/ 3995662 w 3995662"/>
                  <a:gd name="connsiteY8-972" fmla="*/ 266700 h 3523025"/>
                  <a:gd name="connsiteX9-973" fmla="*/ 3538462 w 3995662"/>
                  <a:gd name="connsiteY9-974" fmla="*/ 889000 h 3523025"/>
                  <a:gd name="connsiteX10-975" fmla="*/ 3944862 w 3995662"/>
                  <a:gd name="connsiteY10-976" fmla="*/ 1803400 h 3523025"/>
                  <a:gd name="connsiteX11-977" fmla="*/ 3640062 w 3995662"/>
                  <a:gd name="connsiteY11-978" fmla="*/ 2882900 h 3523025"/>
                  <a:gd name="connsiteX12-979" fmla="*/ 3868662 w 3995662"/>
                  <a:gd name="connsiteY12-980" fmla="*/ 3187700 h 3523025"/>
                  <a:gd name="connsiteX13-981" fmla="*/ 3297162 w 3995662"/>
                  <a:gd name="connsiteY13-982" fmla="*/ 3517900 h 3523025"/>
                  <a:gd name="connsiteX14-983" fmla="*/ 2471662 w 3995662"/>
                  <a:gd name="connsiteY14-984" fmla="*/ 2908300 h 3523025"/>
                  <a:gd name="connsiteX15-985" fmla="*/ 807962 w 3995662"/>
                  <a:gd name="connsiteY15-986" fmla="*/ 2819400 h 3523025"/>
                  <a:gd name="connsiteX16-987" fmla="*/ 858762 w 3995662"/>
                  <a:gd name="connsiteY16-988" fmla="*/ 1879600 h 3523025"/>
                  <a:gd name="connsiteX17-989" fmla="*/ 642862 w 3995662"/>
                  <a:gd name="connsiteY17-990" fmla="*/ 1295400 h 3523025"/>
                  <a:gd name="connsiteX18-991" fmla="*/ 426962 w 3995662"/>
                  <a:gd name="connsiteY18-992" fmla="*/ 1409700 h 3523025"/>
                  <a:gd name="connsiteX19-993" fmla="*/ 7862 w 3995662"/>
                  <a:gd name="connsiteY19-994" fmla="*/ 1143000 h 3523025"/>
                  <a:gd name="connsiteX20-995" fmla="*/ 223762 w 3995662"/>
                  <a:gd name="connsiteY20-996" fmla="*/ 800100 h 3523025"/>
                  <a:gd name="connsiteX0-997" fmla="*/ 223762 w 3995662"/>
                  <a:gd name="connsiteY0-998" fmla="*/ 800100 h 3523025"/>
                  <a:gd name="connsiteX1-999" fmla="*/ 1049262 w 3995662"/>
                  <a:gd name="connsiteY1-1000" fmla="*/ 419100 h 3523025"/>
                  <a:gd name="connsiteX2-1001" fmla="*/ 1620762 w 3995662"/>
                  <a:gd name="connsiteY2-1002" fmla="*/ 685800 h 3523025"/>
                  <a:gd name="connsiteX3-1003" fmla="*/ 1938262 w 3995662"/>
                  <a:gd name="connsiteY3-1004" fmla="*/ 25400 h 3523025"/>
                  <a:gd name="connsiteX4-1005" fmla="*/ 2662162 w 3995662"/>
                  <a:gd name="connsiteY4-1006" fmla="*/ 0 h 3523025"/>
                  <a:gd name="connsiteX5-1007" fmla="*/ 3055862 w 3995662"/>
                  <a:gd name="connsiteY5-1008" fmla="*/ 368300 h 3523025"/>
                  <a:gd name="connsiteX6-1009" fmla="*/ 3513062 w 3995662"/>
                  <a:gd name="connsiteY6-1010" fmla="*/ 495300 h 3523025"/>
                  <a:gd name="connsiteX7-1011" fmla="*/ 3500362 w 3995662"/>
                  <a:gd name="connsiteY7-1012" fmla="*/ 63500 h 3523025"/>
                  <a:gd name="connsiteX8-1013" fmla="*/ 3995662 w 3995662"/>
                  <a:gd name="connsiteY8-1014" fmla="*/ 266700 h 3523025"/>
                  <a:gd name="connsiteX9-1015" fmla="*/ 3538462 w 3995662"/>
                  <a:gd name="connsiteY9-1016" fmla="*/ 889000 h 3523025"/>
                  <a:gd name="connsiteX10-1017" fmla="*/ 3944862 w 3995662"/>
                  <a:gd name="connsiteY10-1018" fmla="*/ 1803400 h 3523025"/>
                  <a:gd name="connsiteX11-1019" fmla="*/ 3640062 w 3995662"/>
                  <a:gd name="connsiteY11-1020" fmla="*/ 2882900 h 3523025"/>
                  <a:gd name="connsiteX12-1021" fmla="*/ 3868662 w 3995662"/>
                  <a:gd name="connsiteY12-1022" fmla="*/ 3187700 h 3523025"/>
                  <a:gd name="connsiteX13-1023" fmla="*/ 3297162 w 3995662"/>
                  <a:gd name="connsiteY13-1024" fmla="*/ 3517900 h 3523025"/>
                  <a:gd name="connsiteX14-1025" fmla="*/ 2471662 w 3995662"/>
                  <a:gd name="connsiteY14-1026" fmla="*/ 2908300 h 3523025"/>
                  <a:gd name="connsiteX15-1027" fmla="*/ 807962 w 3995662"/>
                  <a:gd name="connsiteY15-1028" fmla="*/ 2819400 h 3523025"/>
                  <a:gd name="connsiteX16-1029" fmla="*/ 858762 w 3995662"/>
                  <a:gd name="connsiteY16-1030" fmla="*/ 1879600 h 3523025"/>
                  <a:gd name="connsiteX17-1031" fmla="*/ 642862 w 3995662"/>
                  <a:gd name="connsiteY17-1032" fmla="*/ 1295400 h 3523025"/>
                  <a:gd name="connsiteX18-1033" fmla="*/ 426962 w 3995662"/>
                  <a:gd name="connsiteY18-1034" fmla="*/ 1409700 h 3523025"/>
                  <a:gd name="connsiteX19-1035" fmla="*/ 7862 w 3995662"/>
                  <a:gd name="connsiteY19-1036" fmla="*/ 1143000 h 3523025"/>
                  <a:gd name="connsiteX20-1037" fmla="*/ 223762 w 3995662"/>
                  <a:gd name="connsiteY20-1038" fmla="*/ 800100 h 3523025"/>
                  <a:gd name="connsiteX0-1039" fmla="*/ 223762 w 3995662"/>
                  <a:gd name="connsiteY0-1040" fmla="*/ 800100 h 3523025"/>
                  <a:gd name="connsiteX1-1041" fmla="*/ 1049262 w 3995662"/>
                  <a:gd name="connsiteY1-1042" fmla="*/ 419100 h 3523025"/>
                  <a:gd name="connsiteX2-1043" fmla="*/ 1620762 w 3995662"/>
                  <a:gd name="connsiteY2-1044" fmla="*/ 685800 h 3523025"/>
                  <a:gd name="connsiteX3-1045" fmla="*/ 1938262 w 3995662"/>
                  <a:gd name="connsiteY3-1046" fmla="*/ 25400 h 3523025"/>
                  <a:gd name="connsiteX4-1047" fmla="*/ 2662162 w 3995662"/>
                  <a:gd name="connsiteY4-1048" fmla="*/ 0 h 3523025"/>
                  <a:gd name="connsiteX5-1049" fmla="*/ 3055862 w 3995662"/>
                  <a:gd name="connsiteY5-1050" fmla="*/ 368300 h 3523025"/>
                  <a:gd name="connsiteX6-1051" fmla="*/ 3513062 w 3995662"/>
                  <a:gd name="connsiteY6-1052" fmla="*/ 495300 h 3523025"/>
                  <a:gd name="connsiteX7-1053" fmla="*/ 3500362 w 3995662"/>
                  <a:gd name="connsiteY7-1054" fmla="*/ 63500 h 3523025"/>
                  <a:gd name="connsiteX8-1055" fmla="*/ 3995662 w 3995662"/>
                  <a:gd name="connsiteY8-1056" fmla="*/ 266700 h 3523025"/>
                  <a:gd name="connsiteX9-1057" fmla="*/ 3538462 w 3995662"/>
                  <a:gd name="connsiteY9-1058" fmla="*/ 889000 h 3523025"/>
                  <a:gd name="connsiteX10-1059" fmla="*/ 3944862 w 3995662"/>
                  <a:gd name="connsiteY10-1060" fmla="*/ 1803400 h 3523025"/>
                  <a:gd name="connsiteX11-1061" fmla="*/ 3640062 w 3995662"/>
                  <a:gd name="connsiteY11-1062" fmla="*/ 2882900 h 3523025"/>
                  <a:gd name="connsiteX12-1063" fmla="*/ 3868662 w 3995662"/>
                  <a:gd name="connsiteY12-1064" fmla="*/ 3187700 h 3523025"/>
                  <a:gd name="connsiteX13-1065" fmla="*/ 3297162 w 3995662"/>
                  <a:gd name="connsiteY13-1066" fmla="*/ 3517900 h 3523025"/>
                  <a:gd name="connsiteX14-1067" fmla="*/ 2471662 w 3995662"/>
                  <a:gd name="connsiteY14-1068" fmla="*/ 2908300 h 3523025"/>
                  <a:gd name="connsiteX15-1069" fmla="*/ 807962 w 3995662"/>
                  <a:gd name="connsiteY15-1070" fmla="*/ 2819400 h 3523025"/>
                  <a:gd name="connsiteX16-1071" fmla="*/ 858762 w 3995662"/>
                  <a:gd name="connsiteY16-1072" fmla="*/ 1879600 h 3523025"/>
                  <a:gd name="connsiteX17-1073" fmla="*/ 642862 w 3995662"/>
                  <a:gd name="connsiteY17-1074" fmla="*/ 1295400 h 3523025"/>
                  <a:gd name="connsiteX18-1075" fmla="*/ 426962 w 3995662"/>
                  <a:gd name="connsiteY18-1076" fmla="*/ 1409700 h 3523025"/>
                  <a:gd name="connsiteX19-1077" fmla="*/ 7862 w 3995662"/>
                  <a:gd name="connsiteY19-1078" fmla="*/ 1143000 h 3523025"/>
                  <a:gd name="connsiteX20-1079" fmla="*/ 223762 w 3995662"/>
                  <a:gd name="connsiteY20-1080" fmla="*/ 800100 h 3523025"/>
                  <a:gd name="connsiteX0-1081" fmla="*/ 223762 w 3995662"/>
                  <a:gd name="connsiteY0-1082" fmla="*/ 800279 h 3523204"/>
                  <a:gd name="connsiteX1-1083" fmla="*/ 1049262 w 3995662"/>
                  <a:gd name="connsiteY1-1084" fmla="*/ 419279 h 3523204"/>
                  <a:gd name="connsiteX2-1085" fmla="*/ 1620762 w 3995662"/>
                  <a:gd name="connsiteY2-1086" fmla="*/ 685979 h 3523204"/>
                  <a:gd name="connsiteX3-1087" fmla="*/ 1938262 w 3995662"/>
                  <a:gd name="connsiteY3-1088" fmla="*/ 25579 h 3523204"/>
                  <a:gd name="connsiteX4-1089" fmla="*/ 2662162 w 3995662"/>
                  <a:gd name="connsiteY4-1090" fmla="*/ 179 h 3523204"/>
                  <a:gd name="connsiteX5-1091" fmla="*/ 3055862 w 3995662"/>
                  <a:gd name="connsiteY5-1092" fmla="*/ 368479 h 3523204"/>
                  <a:gd name="connsiteX6-1093" fmla="*/ 3513062 w 3995662"/>
                  <a:gd name="connsiteY6-1094" fmla="*/ 495479 h 3523204"/>
                  <a:gd name="connsiteX7-1095" fmla="*/ 3500362 w 3995662"/>
                  <a:gd name="connsiteY7-1096" fmla="*/ 63679 h 3523204"/>
                  <a:gd name="connsiteX8-1097" fmla="*/ 3995662 w 3995662"/>
                  <a:gd name="connsiteY8-1098" fmla="*/ 266879 h 3523204"/>
                  <a:gd name="connsiteX9-1099" fmla="*/ 3538462 w 3995662"/>
                  <a:gd name="connsiteY9-1100" fmla="*/ 889179 h 3523204"/>
                  <a:gd name="connsiteX10-1101" fmla="*/ 3944862 w 3995662"/>
                  <a:gd name="connsiteY10-1102" fmla="*/ 1803579 h 3523204"/>
                  <a:gd name="connsiteX11-1103" fmla="*/ 3640062 w 3995662"/>
                  <a:gd name="connsiteY11-1104" fmla="*/ 2883079 h 3523204"/>
                  <a:gd name="connsiteX12-1105" fmla="*/ 3868662 w 3995662"/>
                  <a:gd name="connsiteY12-1106" fmla="*/ 3187879 h 3523204"/>
                  <a:gd name="connsiteX13-1107" fmla="*/ 3297162 w 3995662"/>
                  <a:gd name="connsiteY13-1108" fmla="*/ 3518079 h 3523204"/>
                  <a:gd name="connsiteX14-1109" fmla="*/ 2471662 w 3995662"/>
                  <a:gd name="connsiteY14-1110" fmla="*/ 2908479 h 3523204"/>
                  <a:gd name="connsiteX15-1111" fmla="*/ 807962 w 3995662"/>
                  <a:gd name="connsiteY15-1112" fmla="*/ 2819579 h 3523204"/>
                  <a:gd name="connsiteX16-1113" fmla="*/ 858762 w 3995662"/>
                  <a:gd name="connsiteY16-1114" fmla="*/ 1879779 h 3523204"/>
                  <a:gd name="connsiteX17-1115" fmla="*/ 642862 w 3995662"/>
                  <a:gd name="connsiteY17-1116" fmla="*/ 1295579 h 3523204"/>
                  <a:gd name="connsiteX18-1117" fmla="*/ 426962 w 3995662"/>
                  <a:gd name="connsiteY18-1118" fmla="*/ 1409879 h 3523204"/>
                  <a:gd name="connsiteX19-1119" fmla="*/ 7862 w 3995662"/>
                  <a:gd name="connsiteY19-1120" fmla="*/ 1143179 h 3523204"/>
                  <a:gd name="connsiteX20-1121" fmla="*/ 223762 w 3995662"/>
                  <a:gd name="connsiteY20-1122" fmla="*/ 800279 h 3523204"/>
                  <a:gd name="connsiteX0-1123" fmla="*/ 223762 w 3995662"/>
                  <a:gd name="connsiteY0-1124" fmla="*/ 800100 h 3523025"/>
                  <a:gd name="connsiteX1-1125" fmla="*/ 1049262 w 3995662"/>
                  <a:gd name="connsiteY1-1126" fmla="*/ 419100 h 3523025"/>
                  <a:gd name="connsiteX2-1127" fmla="*/ 1620762 w 3995662"/>
                  <a:gd name="connsiteY2-1128" fmla="*/ 685800 h 3523025"/>
                  <a:gd name="connsiteX3-1129" fmla="*/ 1938262 w 3995662"/>
                  <a:gd name="connsiteY3-1130" fmla="*/ 25400 h 3523025"/>
                  <a:gd name="connsiteX4-1131" fmla="*/ 2662162 w 3995662"/>
                  <a:gd name="connsiteY4-1132" fmla="*/ 0 h 3523025"/>
                  <a:gd name="connsiteX5-1133" fmla="*/ 3055862 w 3995662"/>
                  <a:gd name="connsiteY5-1134" fmla="*/ 368300 h 3523025"/>
                  <a:gd name="connsiteX6-1135" fmla="*/ 3513062 w 3995662"/>
                  <a:gd name="connsiteY6-1136" fmla="*/ 495300 h 3523025"/>
                  <a:gd name="connsiteX7-1137" fmla="*/ 3500362 w 3995662"/>
                  <a:gd name="connsiteY7-1138" fmla="*/ 63500 h 3523025"/>
                  <a:gd name="connsiteX8-1139" fmla="*/ 3995662 w 3995662"/>
                  <a:gd name="connsiteY8-1140" fmla="*/ 266700 h 3523025"/>
                  <a:gd name="connsiteX9-1141" fmla="*/ 3538462 w 3995662"/>
                  <a:gd name="connsiteY9-1142" fmla="*/ 889000 h 3523025"/>
                  <a:gd name="connsiteX10-1143" fmla="*/ 3944862 w 3995662"/>
                  <a:gd name="connsiteY10-1144" fmla="*/ 1803400 h 3523025"/>
                  <a:gd name="connsiteX11-1145" fmla="*/ 3640062 w 3995662"/>
                  <a:gd name="connsiteY11-1146" fmla="*/ 2882900 h 3523025"/>
                  <a:gd name="connsiteX12-1147" fmla="*/ 3868662 w 3995662"/>
                  <a:gd name="connsiteY12-1148" fmla="*/ 3187700 h 3523025"/>
                  <a:gd name="connsiteX13-1149" fmla="*/ 3297162 w 3995662"/>
                  <a:gd name="connsiteY13-1150" fmla="*/ 3517900 h 3523025"/>
                  <a:gd name="connsiteX14-1151" fmla="*/ 2471662 w 3995662"/>
                  <a:gd name="connsiteY14-1152" fmla="*/ 2908300 h 3523025"/>
                  <a:gd name="connsiteX15-1153" fmla="*/ 807962 w 3995662"/>
                  <a:gd name="connsiteY15-1154" fmla="*/ 2819400 h 3523025"/>
                  <a:gd name="connsiteX16-1155" fmla="*/ 858762 w 3995662"/>
                  <a:gd name="connsiteY16-1156" fmla="*/ 1879600 h 3523025"/>
                  <a:gd name="connsiteX17-1157" fmla="*/ 642862 w 3995662"/>
                  <a:gd name="connsiteY17-1158" fmla="*/ 1295400 h 3523025"/>
                  <a:gd name="connsiteX18-1159" fmla="*/ 426962 w 3995662"/>
                  <a:gd name="connsiteY18-1160" fmla="*/ 1409700 h 3523025"/>
                  <a:gd name="connsiteX19-1161" fmla="*/ 7862 w 3995662"/>
                  <a:gd name="connsiteY19-1162" fmla="*/ 1143000 h 3523025"/>
                  <a:gd name="connsiteX20-1163" fmla="*/ 223762 w 3995662"/>
                  <a:gd name="connsiteY20-1164" fmla="*/ 800100 h 3523025"/>
                  <a:gd name="connsiteX0-1165" fmla="*/ 223762 w 3995662"/>
                  <a:gd name="connsiteY0-1166" fmla="*/ 800100 h 3523025"/>
                  <a:gd name="connsiteX1-1167" fmla="*/ 1049262 w 3995662"/>
                  <a:gd name="connsiteY1-1168" fmla="*/ 419100 h 3523025"/>
                  <a:gd name="connsiteX2-1169" fmla="*/ 1620762 w 3995662"/>
                  <a:gd name="connsiteY2-1170" fmla="*/ 685800 h 3523025"/>
                  <a:gd name="connsiteX3-1171" fmla="*/ 1938262 w 3995662"/>
                  <a:gd name="connsiteY3-1172" fmla="*/ 25400 h 3523025"/>
                  <a:gd name="connsiteX4-1173" fmla="*/ 2662162 w 3995662"/>
                  <a:gd name="connsiteY4-1174" fmla="*/ 0 h 3523025"/>
                  <a:gd name="connsiteX5-1175" fmla="*/ 3055862 w 3995662"/>
                  <a:gd name="connsiteY5-1176" fmla="*/ 368300 h 3523025"/>
                  <a:gd name="connsiteX6-1177" fmla="*/ 3513062 w 3995662"/>
                  <a:gd name="connsiteY6-1178" fmla="*/ 495300 h 3523025"/>
                  <a:gd name="connsiteX7-1179" fmla="*/ 3500362 w 3995662"/>
                  <a:gd name="connsiteY7-1180" fmla="*/ 63500 h 3523025"/>
                  <a:gd name="connsiteX8-1181" fmla="*/ 3995662 w 3995662"/>
                  <a:gd name="connsiteY8-1182" fmla="*/ 266700 h 3523025"/>
                  <a:gd name="connsiteX9-1183" fmla="*/ 3538462 w 3995662"/>
                  <a:gd name="connsiteY9-1184" fmla="*/ 889000 h 3523025"/>
                  <a:gd name="connsiteX10-1185" fmla="*/ 3944862 w 3995662"/>
                  <a:gd name="connsiteY10-1186" fmla="*/ 1803400 h 3523025"/>
                  <a:gd name="connsiteX11-1187" fmla="*/ 3640062 w 3995662"/>
                  <a:gd name="connsiteY11-1188" fmla="*/ 2882900 h 3523025"/>
                  <a:gd name="connsiteX12-1189" fmla="*/ 3868662 w 3995662"/>
                  <a:gd name="connsiteY12-1190" fmla="*/ 3187700 h 3523025"/>
                  <a:gd name="connsiteX13-1191" fmla="*/ 3297162 w 3995662"/>
                  <a:gd name="connsiteY13-1192" fmla="*/ 3517900 h 3523025"/>
                  <a:gd name="connsiteX14-1193" fmla="*/ 2471662 w 3995662"/>
                  <a:gd name="connsiteY14-1194" fmla="*/ 2908300 h 3523025"/>
                  <a:gd name="connsiteX15-1195" fmla="*/ 807962 w 3995662"/>
                  <a:gd name="connsiteY15-1196" fmla="*/ 2819400 h 3523025"/>
                  <a:gd name="connsiteX16-1197" fmla="*/ 858762 w 3995662"/>
                  <a:gd name="connsiteY16-1198" fmla="*/ 1879600 h 3523025"/>
                  <a:gd name="connsiteX17-1199" fmla="*/ 642862 w 3995662"/>
                  <a:gd name="connsiteY17-1200" fmla="*/ 1295400 h 3523025"/>
                  <a:gd name="connsiteX18-1201" fmla="*/ 426962 w 3995662"/>
                  <a:gd name="connsiteY18-1202" fmla="*/ 1409700 h 3523025"/>
                  <a:gd name="connsiteX19-1203" fmla="*/ 7862 w 3995662"/>
                  <a:gd name="connsiteY19-1204" fmla="*/ 1143000 h 3523025"/>
                  <a:gd name="connsiteX20-1205" fmla="*/ 223762 w 3995662"/>
                  <a:gd name="connsiteY20-1206" fmla="*/ 800100 h 3523025"/>
                  <a:gd name="connsiteX0-1207" fmla="*/ 223762 w 3995662"/>
                  <a:gd name="connsiteY0-1208" fmla="*/ 800100 h 3523025"/>
                  <a:gd name="connsiteX1-1209" fmla="*/ 1049262 w 3995662"/>
                  <a:gd name="connsiteY1-1210" fmla="*/ 419100 h 3523025"/>
                  <a:gd name="connsiteX2-1211" fmla="*/ 1620762 w 3995662"/>
                  <a:gd name="connsiteY2-1212" fmla="*/ 685800 h 3523025"/>
                  <a:gd name="connsiteX3-1213" fmla="*/ 1938262 w 3995662"/>
                  <a:gd name="connsiteY3-1214" fmla="*/ 25400 h 3523025"/>
                  <a:gd name="connsiteX4-1215" fmla="*/ 2662162 w 3995662"/>
                  <a:gd name="connsiteY4-1216" fmla="*/ 0 h 3523025"/>
                  <a:gd name="connsiteX5-1217" fmla="*/ 3055862 w 3995662"/>
                  <a:gd name="connsiteY5-1218" fmla="*/ 368300 h 3523025"/>
                  <a:gd name="connsiteX6-1219" fmla="*/ 3513062 w 3995662"/>
                  <a:gd name="connsiteY6-1220" fmla="*/ 495300 h 3523025"/>
                  <a:gd name="connsiteX7-1221" fmla="*/ 3500362 w 3995662"/>
                  <a:gd name="connsiteY7-1222" fmla="*/ 63500 h 3523025"/>
                  <a:gd name="connsiteX8-1223" fmla="*/ 3995662 w 3995662"/>
                  <a:gd name="connsiteY8-1224" fmla="*/ 266700 h 3523025"/>
                  <a:gd name="connsiteX9-1225" fmla="*/ 3538462 w 3995662"/>
                  <a:gd name="connsiteY9-1226" fmla="*/ 889000 h 3523025"/>
                  <a:gd name="connsiteX10-1227" fmla="*/ 3944862 w 3995662"/>
                  <a:gd name="connsiteY10-1228" fmla="*/ 1803400 h 3523025"/>
                  <a:gd name="connsiteX11-1229" fmla="*/ 3640062 w 3995662"/>
                  <a:gd name="connsiteY11-1230" fmla="*/ 2882900 h 3523025"/>
                  <a:gd name="connsiteX12-1231" fmla="*/ 3868662 w 3995662"/>
                  <a:gd name="connsiteY12-1232" fmla="*/ 3187700 h 3523025"/>
                  <a:gd name="connsiteX13-1233" fmla="*/ 3297162 w 3995662"/>
                  <a:gd name="connsiteY13-1234" fmla="*/ 3517900 h 3523025"/>
                  <a:gd name="connsiteX14-1235" fmla="*/ 2471662 w 3995662"/>
                  <a:gd name="connsiteY14-1236" fmla="*/ 2908300 h 3523025"/>
                  <a:gd name="connsiteX15-1237" fmla="*/ 807962 w 3995662"/>
                  <a:gd name="connsiteY15-1238" fmla="*/ 2819400 h 3523025"/>
                  <a:gd name="connsiteX16-1239" fmla="*/ 858762 w 3995662"/>
                  <a:gd name="connsiteY16-1240" fmla="*/ 1879600 h 3523025"/>
                  <a:gd name="connsiteX17-1241" fmla="*/ 642862 w 3995662"/>
                  <a:gd name="connsiteY17-1242" fmla="*/ 1295400 h 3523025"/>
                  <a:gd name="connsiteX18-1243" fmla="*/ 426962 w 3995662"/>
                  <a:gd name="connsiteY18-1244" fmla="*/ 1409700 h 3523025"/>
                  <a:gd name="connsiteX19-1245" fmla="*/ 7862 w 3995662"/>
                  <a:gd name="connsiteY19-1246" fmla="*/ 1143000 h 3523025"/>
                  <a:gd name="connsiteX20-1247" fmla="*/ 223762 w 3995662"/>
                  <a:gd name="connsiteY20-1248" fmla="*/ 800100 h 3523025"/>
                  <a:gd name="connsiteX0-1249" fmla="*/ 223762 w 4023844"/>
                  <a:gd name="connsiteY0-1250" fmla="*/ 800100 h 3523025"/>
                  <a:gd name="connsiteX1-1251" fmla="*/ 1049262 w 4023844"/>
                  <a:gd name="connsiteY1-1252" fmla="*/ 419100 h 3523025"/>
                  <a:gd name="connsiteX2-1253" fmla="*/ 1620762 w 4023844"/>
                  <a:gd name="connsiteY2-1254" fmla="*/ 685800 h 3523025"/>
                  <a:gd name="connsiteX3-1255" fmla="*/ 1938262 w 4023844"/>
                  <a:gd name="connsiteY3-1256" fmla="*/ 25400 h 3523025"/>
                  <a:gd name="connsiteX4-1257" fmla="*/ 2662162 w 4023844"/>
                  <a:gd name="connsiteY4-1258" fmla="*/ 0 h 3523025"/>
                  <a:gd name="connsiteX5-1259" fmla="*/ 3055862 w 4023844"/>
                  <a:gd name="connsiteY5-1260" fmla="*/ 368300 h 3523025"/>
                  <a:gd name="connsiteX6-1261" fmla="*/ 3513062 w 4023844"/>
                  <a:gd name="connsiteY6-1262" fmla="*/ 495300 h 3523025"/>
                  <a:gd name="connsiteX7-1263" fmla="*/ 3500362 w 4023844"/>
                  <a:gd name="connsiteY7-1264" fmla="*/ 63500 h 3523025"/>
                  <a:gd name="connsiteX8-1265" fmla="*/ 3995662 w 4023844"/>
                  <a:gd name="connsiteY8-1266" fmla="*/ 266700 h 3523025"/>
                  <a:gd name="connsiteX9-1267" fmla="*/ 3538462 w 4023844"/>
                  <a:gd name="connsiteY9-1268" fmla="*/ 889000 h 3523025"/>
                  <a:gd name="connsiteX10-1269" fmla="*/ 3944862 w 4023844"/>
                  <a:gd name="connsiteY10-1270" fmla="*/ 1803400 h 3523025"/>
                  <a:gd name="connsiteX11-1271" fmla="*/ 3640062 w 4023844"/>
                  <a:gd name="connsiteY11-1272" fmla="*/ 2882900 h 3523025"/>
                  <a:gd name="connsiteX12-1273" fmla="*/ 3868662 w 4023844"/>
                  <a:gd name="connsiteY12-1274" fmla="*/ 3187700 h 3523025"/>
                  <a:gd name="connsiteX13-1275" fmla="*/ 3297162 w 4023844"/>
                  <a:gd name="connsiteY13-1276" fmla="*/ 3517900 h 3523025"/>
                  <a:gd name="connsiteX14-1277" fmla="*/ 2471662 w 4023844"/>
                  <a:gd name="connsiteY14-1278" fmla="*/ 2908300 h 3523025"/>
                  <a:gd name="connsiteX15-1279" fmla="*/ 807962 w 4023844"/>
                  <a:gd name="connsiteY15-1280" fmla="*/ 2819400 h 3523025"/>
                  <a:gd name="connsiteX16-1281" fmla="*/ 858762 w 4023844"/>
                  <a:gd name="connsiteY16-1282" fmla="*/ 1879600 h 3523025"/>
                  <a:gd name="connsiteX17-1283" fmla="*/ 642862 w 4023844"/>
                  <a:gd name="connsiteY17-1284" fmla="*/ 1295400 h 3523025"/>
                  <a:gd name="connsiteX18-1285" fmla="*/ 426962 w 4023844"/>
                  <a:gd name="connsiteY18-1286" fmla="*/ 1409700 h 3523025"/>
                  <a:gd name="connsiteX19-1287" fmla="*/ 7862 w 4023844"/>
                  <a:gd name="connsiteY19-1288" fmla="*/ 1143000 h 3523025"/>
                  <a:gd name="connsiteX20-1289" fmla="*/ 223762 w 4023844"/>
                  <a:gd name="connsiteY20-1290" fmla="*/ 800100 h 3523025"/>
                  <a:gd name="connsiteX0-1291" fmla="*/ 223762 w 4121988"/>
                  <a:gd name="connsiteY0-1292" fmla="*/ 800100 h 3523025"/>
                  <a:gd name="connsiteX1-1293" fmla="*/ 1049262 w 4121988"/>
                  <a:gd name="connsiteY1-1294" fmla="*/ 419100 h 3523025"/>
                  <a:gd name="connsiteX2-1295" fmla="*/ 1620762 w 4121988"/>
                  <a:gd name="connsiteY2-1296" fmla="*/ 685800 h 3523025"/>
                  <a:gd name="connsiteX3-1297" fmla="*/ 1938262 w 4121988"/>
                  <a:gd name="connsiteY3-1298" fmla="*/ 25400 h 3523025"/>
                  <a:gd name="connsiteX4-1299" fmla="*/ 2662162 w 4121988"/>
                  <a:gd name="connsiteY4-1300" fmla="*/ 0 h 3523025"/>
                  <a:gd name="connsiteX5-1301" fmla="*/ 3055862 w 4121988"/>
                  <a:gd name="connsiteY5-1302" fmla="*/ 368300 h 3523025"/>
                  <a:gd name="connsiteX6-1303" fmla="*/ 3513062 w 4121988"/>
                  <a:gd name="connsiteY6-1304" fmla="*/ 495300 h 3523025"/>
                  <a:gd name="connsiteX7-1305" fmla="*/ 3500362 w 4121988"/>
                  <a:gd name="connsiteY7-1306" fmla="*/ 63500 h 3523025"/>
                  <a:gd name="connsiteX8-1307" fmla="*/ 4097262 w 4121988"/>
                  <a:gd name="connsiteY8-1308" fmla="*/ 355600 h 3523025"/>
                  <a:gd name="connsiteX9-1309" fmla="*/ 3538462 w 4121988"/>
                  <a:gd name="connsiteY9-1310" fmla="*/ 889000 h 3523025"/>
                  <a:gd name="connsiteX10-1311" fmla="*/ 3944862 w 4121988"/>
                  <a:gd name="connsiteY10-1312" fmla="*/ 1803400 h 3523025"/>
                  <a:gd name="connsiteX11-1313" fmla="*/ 3640062 w 4121988"/>
                  <a:gd name="connsiteY11-1314" fmla="*/ 2882900 h 3523025"/>
                  <a:gd name="connsiteX12-1315" fmla="*/ 3868662 w 4121988"/>
                  <a:gd name="connsiteY12-1316" fmla="*/ 3187700 h 3523025"/>
                  <a:gd name="connsiteX13-1317" fmla="*/ 3297162 w 4121988"/>
                  <a:gd name="connsiteY13-1318" fmla="*/ 3517900 h 3523025"/>
                  <a:gd name="connsiteX14-1319" fmla="*/ 2471662 w 4121988"/>
                  <a:gd name="connsiteY14-1320" fmla="*/ 2908300 h 3523025"/>
                  <a:gd name="connsiteX15-1321" fmla="*/ 807962 w 4121988"/>
                  <a:gd name="connsiteY15-1322" fmla="*/ 2819400 h 3523025"/>
                  <a:gd name="connsiteX16-1323" fmla="*/ 858762 w 4121988"/>
                  <a:gd name="connsiteY16-1324" fmla="*/ 1879600 h 3523025"/>
                  <a:gd name="connsiteX17-1325" fmla="*/ 642862 w 4121988"/>
                  <a:gd name="connsiteY17-1326" fmla="*/ 1295400 h 3523025"/>
                  <a:gd name="connsiteX18-1327" fmla="*/ 426962 w 4121988"/>
                  <a:gd name="connsiteY18-1328" fmla="*/ 1409700 h 3523025"/>
                  <a:gd name="connsiteX19-1329" fmla="*/ 7862 w 4121988"/>
                  <a:gd name="connsiteY19-1330" fmla="*/ 1143000 h 3523025"/>
                  <a:gd name="connsiteX20-1331" fmla="*/ 223762 w 4121988"/>
                  <a:gd name="connsiteY20-1332" fmla="*/ 800100 h 3523025"/>
                  <a:gd name="connsiteX0-1333" fmla="*/ 223762 w 4121988"/>
                  <a:gd name="connsiteY0-1334" fmla="*/ 800100 h 3523025"/>
                  <a:gd name="connsiteX1-1335" fmla="*/ 1049262 w 4121988"/>
                  <a:gd name="connsiteY1-1336" fmla="*/ 419100 h 3523025"/>
                  <a:gd name="connsiteX2-1337" fmla="*/ 1620762 w 4121988"/>
                  <a:gd name="connsiteY2-1338" fmla="*/ 685800 h 3523025"/>
                  <a:gd name="connsiteX3-1339" fmla="*/ 1938262 w 4121988"/>
                  <a:gd name="connsiteY3-1340" fmla="*/ 25400 h 3523025"/>
                  <a:gd name="connsiteX4-1341" fmla="*/ 2662162 w 4121988"/>
                  <a:gd name="connsiteY4-1342" fmla="*/ 0 h 3523025"/>
                  <a:gd name="connsiteX5-1343" fmla="*/ 3055862 w 4121988"/>
                  <a:gd name="connsiteY5-1344" fmla="*/ 368300 h 3523025"/>
                  <a:gd name="connsiteX6-1345" fmla="*/ 3474962 w 4121988"/>
                  <a:gd name="connsiteY6-1346" fmla="*/ 431800 h 3523025"/>
                  <a:gd name="connsiteX7-1347" fmla="*/ 3500362 w 4121988"/>
                  <a:gd name="connsiteY7-1348" fmla="*/ 63500 h 3523025"/>
                  <a:gd name="connsiteX8-1349" fmla="*/ 4097262 w 4121988"/>
                  <a:gd name="connsiteY8-1350" fmla="*/ 355600 h 3523025"/>
                  <a:gd name="connsiteX9-1351" fmla="*/ 3538462 w 4121988"/>
                  <a:gd name="connsiteY9-1352" fmla="*/ 889000 h 3523025"/>
                  <a:gd name="connsiteX10-1353" fmla="*/ 3944862 w 4121988"/>
                  <a:gd name="connsiteY10-1354" fmla="*/ 1803400 h 3523025"/>
                  <a:gd name="connsiteX11-1355" fmla="*/ 3640062 w 4121988"/>
                  <a:gd name="connsiteY11-1356" fmla="*/ 2882900 h 3523025"/>
                  <a:gd name="connsiteX12-1357" fmla="*/ 3868662 w 4121988"/>
                  <a:gd name="connsiteY12-1358" fmla="*/ 3187700 h 3523025"/>
                  <a:gd name="connsiteX13-1359" fmla="*/ 3297162 w 4121988"/>
                  <a:gd name="connsiteY13-1360" fmla="*/ 3517900 h 3523025"/>
                  <a:gd name="connsiteX14-1361" fmla="*/ 2471662 w 4121988"/>
                  <a:gd name="connsiteY14-1362" fmla="*/ 2908300 h 3523025"/>
                  <a:gd name="connsiteX15-1363" fmla="*/ 807962 w 4121988"/>
                  <a:gd name="connsiteY15-1364" fmla="*/ 2819400 h 3523025"/>
                  <a:gd name="connsiteX16-1365" fmla="*/ 858762 w 4121988"/>
                  <a:gd name="connsiteY16-1366" fmla="*/ 1879600 h 3523025"/>
                  <a:gd name="connsiteX17-1367" fmla="*/ 642862 w 4121988"/>
                  <a:gd name="connsiteY17-1368" fmla="*/ 1295400 h 3523025"/>
                  <a:gd name="connsiteX18-1369" fmla="*/ 426962 w 4121988"/>
                  <a:gd name="connsiteY18-1370" fmla="*/ 1409700 h 3523025"/>
                  <a:gd name="connsiteX19-1371" fmla="*/ 7862 w 4121988"/>
                  <a:gd name="connsiteY19-1372" fmla="*/ 1143000 h 3523025"/>
                  <a:gd name="connsiteX20-1373" fmla="*/ 223762 w 4121988"/>
                  <a:gd name="connsiteY20-1374" fmla="*/ 800100 h 3523025"/>
                  <a:gd name="connsiteX0-1375" fmla="*/ 223762 w 4097292"/>
                  <a:gd name="connsiteY0-1376" fmla="*/ 800100 h 3523025"/>
                  <a:gd name="connsiteX1-1377" fmla="*/ 1049262 w 4097292"/>
                  <a:gd name="connsiteY1-1378" fmla="*/ 419100 h 3523025"/>
                  <a:gd name="connsiteX2-1379" fmla="*/ 1620762 w 4097292"/>
                  <a:gd name="connsiteY2-1380" fmla="*/ 685800 h 3523025"/>
                  <a:gd name="connsiteX3-1381" fmla="*/ 1938262 w 4097292"/>
                  <a:gd name="connsiteY3-1382" fmla="*/ 25400 h 3523025"/>
                  <a:gd name="connsiteX4-1383" fmla="*/ 2662162 w 4097292"/>
                  <a:gd name="connsiteY4-1384" fmla="*/ 0 h 3523025"/>
                  <a:gd name="connsiteX5-1385" fmla="*/ 3055862 w 4097292"/>
                  <a:gd name="connsiteY5-1386" fmla="*/ 368300 h 3523025"/>
                  <a:gd name="connsiteX6-1387" fmla="*/ 3474962 w 4097292"/>
                  <a:gd name="connsiteY6-1388" fmla="*/ 431800 h 3523025"/>
                  <a:gd name="connsiteX7-1389" fmla="*/ 3563862 w 4097292"/>
                  <a:gd name="connsiteY7-1390" fmla="*/ 76200 h 3523025"/>
                  <a:gd name="connsiteX8-1391" fmla="*/ 4097262 w 4097292"/>
                  <a:gd name="connsiteY8-1392" fmla="*/ 355600 h 3523025"/>
                  <a:gd name="connsiteX9-1393" fmla="*/ 3538462 w 4097292"/>
                  <a:gd name="connsiteY9-1394" fmla="*/ 889000 h 3523025"/>
                  <a:gd name="connsiteX10-1395" fmla="*/ 3944862 w 4097292"/>
                  <a:gd name="connsiteY10-1396" fmla="*/ 1803400 h 3523025"/>
                  <a:gd name="connsiteX11-1397" fmla="*/ 3640062 w 4097292"/>
                  <a:gd name="connsiteY11-1398" fmla="*/ 2882900 h 3523025"/>
                  <a:gd name="connsiteX12-1399" fmla="*/ 3868662 w 4097292"/>
                  <a:gd name="connsiteY12-1400" fmla="*/ 3187700 h 3523025"/>
                  <a:gd name="connsiteX13-1401" fmla="*/ 3297162 w 4097292"/>
                  <a:gd name="connsiteY13-1402" fmla="*/ 3517900 h 3523025"/>
                  <a:gd name="connsiteX14-1403" fmla="*/ 2471662 w 4097292"/>
                  <a:gd name="connsiteY14-1404" fmla="*/ 2908300 h 3523025"/>
                  <a:gd name="connsiteX15-1405" fmla="*/ 807962 w 4097292"/>
                  <a:gd name="connsiteY15-1406" fmla="*/ 2819400 h 3523025"/>
                  <a:gd name="connsiteX16-1407" fmla="*/ 858762 w 4097292"/>
                  <a:gd name="connsiteY16-1408" fmla="*/ 1879600 h 3523025"/>
                  <a:gd name="connsiteX17-1409" fmla="*/ 642862 w 4097292"/>
                  <a:gd name="connsiteY17-1410" fmla="*/ 1295400 h 3523025"/>
                  <a:gd name="connsiteX18-1411" fmla="*/ 426962 w 4097292"/>
                  <a:gd name="connsiteY18-1412" fmla="*/ 1409700 h 3523025"/>
                  <a:gd name="connsiteX19-1413" fmla="*/ 7862 w 4097292"/>
                  <a:gd name="connsiteY19-1414" fmla="*/ 1143000 h 3523025"/>
                  <a:gd name="connsiteX20-1415" fmla="*/ 223762 w 4097292"/>
                  <a:gd name="connsiteY20-1416" fmla="*/ 800100 h 3523025"/>
                  <a:gd name="connsiteX0-1417" fmla="*/ 223762 w 4097292"/>
                  <a:gd name="connsiteY0-1418" fmla="*/ 800100 h 3523025"/>
                  <a:gd name="connsiteX1-1419" fmla="*/ 1049262 w 4097292"/>
                  <a:gd name="connsiteY1-1420" fmla="*/ 419100 h 3523025"/>
                  <a:gd name="connsiteX2-1421" fmla="*/ 1620762 w 4097292"/>
                  <a:gd name="connsiteY2-1422" fmla="*/ 685800 h 3523025"/>
                  <a:gd name="connsiteX3-1423" fmla="*/ 1938262 w 4097292"/>
                  <a:gd name="connsiteY3-1424" fmla="*/ 25400 h 3523025"/>
                  <a:gd name="connsiteX4-1425" fmla="*/ 2662162 w 4097292"/>
                  <a:gd name="connsiteY4-1426" fmla="*/ 0 h 3523025"/>
                  <a:gd name="connsiteX5-1427" fmla="*/ 3055862 w 4097292"/>
                  <a:gd name="connsiteY5-1428" fmla="*/ 368300 h 3523025"/>
                  <a:gd name="connsiteX6-1429" fmla="*/ 3474962 w 4097292"/>
                  <a:gd name="connsiteY6-1430" fmla="*/ 431800 h 3523025"/>
                  <a:gd name="connsiteX7-1431" fmla="*/ 3563862 w 4097292"/>
                  <a:gd name="connsiteY7-1432" fmla="*/ 76200 h 3523025"/>
                  <a:gd name="connsiteX8-1433" fmla="*/ 4097262 w 4097292"/>
                  <a:gd name="connsiteY8-1434" fmla="*/ 355600 h 3523025"/>
                  <a:gd name="connsiteX9-1435" fmla="*/ 3538462 w 4097292"/>
                  <a:gd name="connsiteY9-1436" fmla="*/ 889000 h 3523025"/>
                  <a:gd name="connsiteX10-1437" fmla="*/ 3944862 w 4097292"/>
                  <a:gd name="connsiteY10-1438" fmla="*/ 1803400 h 3523025"/>
                  <a:gd name="connsiteX11-1439" fmla="*/ 3640062 w 4097292"/>
                  <a:gd name="connsiteY11-1440" fmla="*/ 2882900 h 3523025"/>
                  <a:gd name="connsiteX12-1441" fmla="*/ 3868662 w 4097292"/>
                  <a:gd name="connsiteY12-1442" fmla="*/ 3187700 h 3523025"/>
                  <a:gd name="connsiteX13-1443" fmla="*/ 3297162 w 4097292"/>
                  <a:gd name="connsiteY13-1444" fmla="*/ 3517900 h 3523025"/>
                  <a:gd name="connsiteX14-1445" fmla="*/ 2471662 w 4097292"/>
                  <a:gd name="connsiteY14-1446" fmla="*/ 2908300 h 3523025"/>
                  <a:gd name="connsiteX15-1447" fmla="*/ 807962 w 4097292"/>
                  <a:gd name="connsiteY15-1448" fmla="*/ 2819400 h 3523025"/>
                  <a:gd name="connsiteX16-1449" fmla="*/ 858762 w 4097292"/>
                  <a:gd name="connsiteY16-1450" fmla="*/ 1879600 h 3523025"/>
                  <a:gd name="connsiteX17-1451" fmla="*/ 642862 w 4097292"/>
                  <a:gd name="connsiteY17-1452" fmla="*/ 1295400 h 3523025"/>
                  <a:gd name="connsiteX18-1453" fmla="*/ 426962 w 4097292"/>
                  <a:gd name="connsiteY18-1454" fmla="*/ 1409700 h 3523025"/>
                  <a:gd name="connsiteX19-1455" fmla="*/ 7862 w 4097292"/>
                  <a:gd name="connsiteY19-1456" fmla="*/ 1143000 h 3523025"/>
                  <a:gd name="connsiteX20-1457" fmla="*/ 223762 w 4097292"/>
                  <a:gd name="connsiteY20-1458" fmla="*/ 800100 h 3523025"/>
                  <a:gd name="connsiteX0-1459" fmla="*/ 223762 w 4097619"/>
                  <a:gd name="connsiteY0-1460" fmla="*/ 800100 h 3523025"/>
                  <a:gd name="connsiteX1-1461" fmla="*/ 1049262 w 4097619"/>
                  <a:gd name="connsiteY1-1462" fmla="*/ 419100 h 3523025"/>
                  <a:gd name="connsiteX2-1463" fmla="*/ 1620762 w 4097619"/>
                  <a:gd name="connsiteY2-1464" fmla="*/ 685800 h 3523025"/>
                  <a:gd name="connsiteX3-1465" fmla="*/ 1938262 w 4097619"/>
                  <a:gd name="connsiteY3-1466" fmla="*/ 25400 h 3523025"/>
                  <a:gd name="connsiteX4-1467" fmla="*/ 2662162 w 4097619"/>
                  <a:gd name="connsiteY4-1468" fmla="*/ 0 h 3523025"/>
                  <a:gd name="connsiteX5-1469" fmla="*/ 3055862 w 4097619"/>
                  <a:gd name="connsiteY5-1470" fmla="*/ 368300 h 3523025"/>
                  <a:gd name="connsiteX6-1471" fmla="*/ 3474962 w 4097619"/>
                  <a:gd name="connsiteY6-1472" fmla="*/ 431800 h 3523025"/>
                  <a:gd name="connsiteX7-1473" fmla="*/ 3563862 w 4097619"/>
                  <a:gd name="connsiteY7-1474" fmla="*/ 76200 h 3523025"/>
                  <a:gd name="connsiteX8-1475" fmla="*/ 4097262 w 4097619"/>
                  <a:gd name="connsiteY8-1476" fmla="*/ 355600 h 3523025"/>
                  <a:gd name="connsiteX9-1477" fmla="*/ 3652762 w 4097619"/>
                  <a:gd name="connsiteY9-1478" fmla="*/ 901700 h 3523025"/>
                  <a:gd name="connsiteX10-1479" fmla="*/ 3944862 w 4097619"/>
                  <a:gd name="connsiteY10-1480" fmla="*/ 1803400 h 3523025"/>
                  <a:gd name="connsiteX11-1481" fmla="*/ 3640062 w 4097619"/>
                  <a:gd name="connsiteY11-1482" fmla="*/ 2882900 h 3523025"/>
                  <a:gd name="connsiteX12-1483" fmla="*/ 3868662 w 4097619"/>
                  <a:gd name="connsiteY12-1484" fmla="*/ 3187700 h 3523025"/>
                  <a:gd name="connsiteX13-1485" fmla="*/ 3297162 w 4097619"/>
                  <a:gd name="connsiteY13-1486" fmla="*/ 3517900 h 3523025"/>
                  <a:gd name="connsiteX14-1487" fmla="*/ 2471662 w 4097619"/>
                  <a:gd name="connsiteY14-1488" fmla="*/ 2908300 h 3523025"/>
                  <a:gd name="connsiteX15-1489" fmla="*/ 807962 w 4097619"/>
                  <a:gd name="connsiteY15-1490" fmla="*/ 2819400 h 3523025"/>
                  <a:gd name="connsiteX16-1491" fmla="*/ 858762 w 4097619"/>
                  <a:gd name="connsiteY16-1492" fmla="*/ 1879600 h 3523025"/>
                  <a:gd name="connsiteX17-1493" fmla="*/ 642862 w 4097619"/>
                  <a:gd name="connsiteY17-1494" fmla="*/ 1295400 h 3523025"/>
                  <a:gd name="connsiteX18-1495" fmla="*/ 426962 w 4097619"/>
                  <a:gd name="connsiteY18-1496" fmla="*/ 1409700 h 3523025"/>
                  <a:gd name="connsiteX19-1497" fmla="*/ 7862 w 4097619"/>
                  <a:gd name="connsiteY19-1498" fmla="*/ 1143000 h 3523025"/>
                  <a:gd name="connsiteX20-1499" fmla="*/ 223762 w 4097619"/>
                  <a:gd name="connsiteY20-1500" fmla="*/ 800100 h 3523025"/>
                  <a:gd name="connsiteX0-1501" fmla="*/ 223762 w 4097619"/>
                  <a:gd name="connsiteY0-1502" fmla="*/ 800100 h 3523025"/>
                  <a:gd name="connsiteX1-1503" fmla="*/ 1049262 w 4097619"/>
                  <a:gd name="connsiteY1-1504" fmla="*/ 419100 h 3523025"/>
                  <a:gd name="connsiteX2-1505" fmla="*/ 1620762 w 4097619"/>
                  <a:gd name="connsiteY2-1506" fmla="*/ 685800 h 3523025"/>
                  <a:gd name="connsiteX3-1507" fmla="*/ 1938262 w 4097619"/>
                  <a:gd name="connsiteY3-1508" fmla="*/ 25400 h 3523025"/>
                  <a:gd name="connsiteX4-1509" fmla="*/ 2662162 w 4097619"/>
                  <a:gd name="connsiteY4-1510" fmla="*/ 0 h 3523025"/>
                  <a:gd name="connsiteX5-1511" fmla="*/ 3055862 w 4097619"/>
                  <a:gd name="connsiteY5-1512" fmla="*/ 368300 h 3523025"/>
                  <a:gd name="connsiteX6-1513" fmla="*/ 3474962 w 4097619"/>
                  <a:gd name="connsiteY6-1514" fmla="*/ 431800 h 3523025"/>
                  <a:gd name="connsiteX7-1515" fmla="*/ 3563862 w 4097619"/>
                  <a:gd name="connsiteY7-1516" fmla="*/ 76200 h 3523025"/>
                  <a:gd name="connsiteX8-1517" fmla="*/ 4097262 w 4097619"/>
                  <a:gd name="connsiteY8-1518" fmla="*/ 355600 h 3523025"/>
                  <a:gd name="connsiteX9-1519" fmla="*/ 3652762 w 4097619"/>
                  <a:gd name="connsiteY9-1520" fmla="*/ 901700 h 3523025"/>
                  <a:gd name="connsiteX10-1521" fmla="*/ 3944862 w 4097619"/>
                  <a:gd name="connsiteY10-1522" fmla="*/ 1803400 h 3523025"/>
                  <a:gd name="connsiteX11-1523" fmla="*/ 3640062 w 4097619"/>
                  <a:gd name="connsiteY11-1524" fmla="*/ 2882900 h 3523025"/>
                  <a:gd name="connsiteX12-1525" fmla="*/ 3868662 w 4097619"/>
                  <a:gd name="connsiteY12-1526" fmla="*/ 3187700 h 3523025"/>
                  <a:gd name="connsiteX13-1527" fmla="*/ 3297162 w 4097619"/>
                  <a:gd name="connsiteY13-1528" fmla="*/ 3517900 h 3523025"/>
                  <a:gd name="connsiteX14-1529" fmla="*/ 2471662 w 4097619"/>
                  <a:gd name="connsiteY14-1530" fmla="*/ 2908300 h 3523025"/>
                  <a:gd name="connsiteX15-1531" fmla="*/ 807962 w 4097619"/>
                  <a:gd name="connsiteY15-1532" fmla="*/ 2819400 h 3523025"/>
                  <a:gd name="connsiteX16-1533" fmla="*/ 858762 w 4097619"/>
                  <a:gd name="connsiteY16-1534" fmla="*/ 1879600 h 3523025"/>
                  <a:gd name="connsiteX17-1535" fmla="*/ 642862 w 4097619"/>
                  <a:gd name="connsiteY17-1536" fmla="*/ 1295400 h 3523025"/>
                  <a:gd name="connsiteX18-1537" fmla="*/ 426962 w 4097619"/>
                  <a:gd name="connsiteY18-1538" fmla="*/ 1409700 h 3523025"/>
                  <a:gd name="connsiteX19-1539" fmla="*/ 7862 w 4097619"/>
                  <a:gd name="connsiteY19-1540" fmla="*/ 1143000 h 3523025"/>
                  <a:gd name="connsiteX20-1541" fmla="*/ 223762 w 4097619"/>
                  <a:gd name="connsiteY20-1542" fmla="*/ 800100 h 35230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4097619" h="3523025">
                    <a:moveTo>
                      <a:pt x="223762" y="800100"/>
                    </a:moveTo>
                    <a:cubicBezTo>
                      <a:pt x="397329" y="679450"/>
                      <a:pt x="816429" y="438150"/>
                      <a:pt x="1049262" y="419100"/>
                    </a:cubicBezTo>
                    <a:cubicBezTo>
                      <a:pt x="1282095" y="400050"/>
                      <a:pt x="1472595" y="751417"/>
                      <a:pt x="1620762" y="685800"/>
                    </a:cubicBezTo>
                    <a:cubicBezTo>
                      <a:pt x="1768929" y="620183"/>
                      <a:pt x="1696962" y="33867"/>
                      <a:pt x="1938262" y="25400"/>
                    </a:cubicBezTo>
                    <a:lnTo>
                      <a:pt x="2662162" y="0"/>
                    </a:lnTo>
                    <a:cubicBezTo>
                      <a:pt x="2848429" y="57150"/>
                      <a:pt x="2920395" y="296333"/>
                      <a:pt x="3055862" y="368300"/>
                    </a:cubicBezTo>
                    <a:cubicBezTo>
                      <a:pt x="3191329" y="440267"/>
                      <a:pt x="3390295" y="480483"/>
                      <a:pt x="3474962" y="431800"/>
                    </a:cubicBezTo>
                    <a:cubicBezTo>
                      <a:pt x="3559629" y="383117"/>
                      <a:pt x="3460145" y="88900"/>
                      <a:pt x="3563862" y="76200"/>
                    </a:cubicBezTo>
                    <a:cubicBezTo>
                      <a:pt x="3667579" y="63500"/>
                      <a:pt x="4082445" y="218017"/>
                      <a:pt x="4097262" y="355600"/>
                    </a:cubicBezTo>
                    <a:cubicBezTo>
                      <a:pt x="4112079" y="493183"/>
                      <a:pt x="3661229" y="645583"/>
                      <a:pt x="3652762" y="901700"/>
                    </a:cubicBezTo>
                    <a:cubicBezTo>
                      <a:pt x="3644295" y="1157817"/>
                      <a:pt x="3946979" y="1473200"/>
                      <a:pt x="3944862" y="1803400"/>
                    </a:cubicBezTo>
                    <a:cubicBezTo>
                      <a:pt x="3942745" y="2133600"/>
                      <a:pt x="3652762" y="2652183"/>
                      <a:pt x="3640062" y="2882900"/>
                    </a:cubicBezTo>
                    <a:cubicBezTo>
                      <a:pt x="3627362" y="3113617"/>
                      <a:pt x="3875012" y="3094567"/>
                      <a:pt x="3868662" y="3187700"/>
                    </a:cubicBezTo>
                    <a:cubicBezTo>
                      <a:pt x="3862312" y="3280833"/>
                      <a:pt x="3529995" y="3564467"/>
                      <a:pt x="3297162" y="3517900"/>
                    </a:cubicBezTo>
                    <a:cubicBezTo>
                      <a:pt x="3064329" y="3471333"/>
                      <a:pt x="2886529" y="3024717"/>
                      <a:pt x="2471662" y="2908300"/>
                    </a:cubicBezTo>
                    <a:cubicBezTo>
                      <a:pt x="2056795" y="2791883"/>
                      <a:pt x="1076779" y="2990850"/>
                      <a:pt x="807962" y="2819400"/>
                    </a:cubicBezTo>
                    <a:cubicBezTo>
                      <a:pt x="539145" y="2647950"/>
                      <a:pt x="886279" y="2133600"/>
                      <a:pt x="858762" y="1879600"/>
                    </a:cubicBezTo>
                    <a:cubicBezTo>
                      <a:pt x="831245" y="1625600"/>
                      <a:pt x="714829" y="1373717"/>
                      <a:pt x="642862" y="1295400"/>
                    </a:cubicBezTo>
                    <a:cubicBezTo>
                      <a:pt x="570895" y="1217083"/>
                      <a:pt x="532795" y="1435100"/>
                      <a:pt x="426962" y="1409700"/>
                    </a:cubicBezTo>
                    <a:cubicBezTo>
                      <a:pt x="321129" y="1384300"/>
                      <a:pt x="41729" y="1244600"/>
                      <a:pt x="7862" y="1143000"/>
                    </a:cubicBezTo>
                    <a:cubicBezTo>
                      <a:pt x="-26005" y="1041400"/>
                      <a:pt x="50195" y="920750"/>
                      <a:pt x="223762" y="800100"/>
                    </a:cubicBezTo>
                    <a:close/>
                  </a:path>
                </a:pathLst>
              </a:custGeom>
              <a:solidFill>
                <a:srgbClr val="76B533">
                  <a:alpha val="30000"/>
                </a:srgbClr>
              </a:solidFill>
              <a:ln w="127000" cmpd="thickThin">
                <a:solidFill>
                  <a:schemeClr val="bg1">
                    <a:alpha val="50000"/>
                  </a:schemeClr>
                </a:solidFill>
                <a:prstDash val="solid"/>
                <a:headEnd type="stealth" w="med" len="sm"/>
                <a:tailEnd type="stealth" w="med" len="sm"/>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3888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grpSp>
        <p:sp>
          <p:nvSpPr>
            <p:cNvPr id="78" name="文本框 77"/>
            <p:cNvSpPr txBox="1"/>
            <p:nvPr/>
          </p:nvSpPr>
          <p:spPr>
            <a:xfrm>
              <a:off x="707633" y="8007939"/>
              <a:ext cx="2323628" cy="458457"/>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2000" b="1" i="0" u="none" strike="noStrike" cap="none" spc="0" normalizeH="0" baseline="0">
                  <a:ln>
                    <a:noFill/>
                  </a:ln>
                  <a:solidFill>
                    <a:prstClr val="black"/>
                  </a:solidFill>
                  <a:effectLst>
                    <a:glow rad="76200">
                      <a:schemeClr val="bg1"/>
                    </a:glow>
                  </a:effectLst>
                  <a:uLnTx/>
                  <a:uFillTx/>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glow rad="76200">
                      <a:prstClr val="white"/>
                    </a:glow>
                  </a:effectLst>
                  <a:uLnTx/>
                  <a:uFillTx/>
                  <a:latin typeface="微软雅黑" panose="020B0503020204020204" pitchFamily="34" charset="-122"/>
                  <a:ea typeface="微软雅黑" panose="020B0503020204020204" pitchFamily="34" charset="-122"/>
                  <a:cs typeface="+mn-cs"/>
                </a:rPr>
                <a:t>休闲度假风貌区</a:t>
              </a:r>
            </a:p>
          </p:txBody>
        </p:sp>
        <p:sp>
          <p:nvSpPr>
            <p:cNvPr id="79" name="文本框 78"/>
            <p:cNvSpPr txBox="1"/>
            <p:nvPr/>
          </p:nvSpPr>
          <p:spPr>
            <a:xfrm>
              <a:off x="3982196" y="5634975"/>
              <a:ext cx="2241826" cy="400356"/>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2000" b="1" i="0" u="none" strike="noStrike" cap="none" spc="0" normalizeH="0" baseline="0">
                  <a:ln>
                    <a:noFill/>
                  </a:ln>
                  <a:solidFill>
                    <a:prstClr val="black"/>
                  </a:solidFill>
                  <a:effectLst>
                    <a:glow rad="76200">
                      <a:schemeClr val="bg1"/>
                    </a:glow>
                  </a:effectLst>
                  <a:uLnTx/>
                  <a:uFillTx/>
                  <a:latin typeface="微软雅黑" panose="020B0503020204020204" pitchFamily="34" charset="-122"/>
                  <a:ea typeface="微软雅黑" panose="020B0503020204020204" pitchFamily="34" charset="-122"/>
                </a:defRPr>
              </a:lvl1pPr>
            </a:lstStyle>
            <a:p>
              <a:pPr lvl="0" defTabSz="914400">
                <a:defRPr/>
              </a:pPr>
              <a:r>
                <a:rPr lang="zh-CN" altLang="en-US" sz="1400" dirty="0">
                  <a:effectLst>
                    <a:glow rad="76200">
                      <a:prstClr val="white"/>
                    </a:glow>
                  </a:effectLst>
                </a:rPr>
                <a:t>姜齐文化</a:t>
              </a:r>
              <a:r>
                <a:rPr kumimoji="0" lang="zh-CN" altLang="en-US" sz="1400" b="1" i="0" u="none" strike="noStrike" kern="1200" cap="none" spc="0" normalizeH="0" baseline="0" noProof="0" dirty="0">
                  <a:ln>
                    <a:noFill/>
                  </a:ln>
                  <a:solidFill>
                    <a:prstClr val="black"/>
                  </a:solidFill>
                  <a:effectLst>
                    <a:glow rad="76200">
                      <a:prstClr val="white"/>
                    </a:glow>
                  </a:effectLst>
                  <a:uLnTx/>
                  <a:uFillTx/>
                  <a:latin typeface="微软雅黑" panose="020B0503020204020204" pitchFamily="34" charset="-122"/>
                  <a:ea typeface="微软雅黑" panose="020B0503020204020204" pitchFamily="34" charset="-122"/>
                  <a:cs typeface="+mn-cs"/>
                </a:rPr>
                <a:t>风貌区</a:t>
              </a:r>
            </a:p>
          </p:txBody>
        </p:sp>
        <p:sp>
          <p:nvSpPr>
            <p:cNvPr id="80" name="椭圆 79"/>
            <p:cNvSpPr/>
            <p:nvPr/>
          </p:nvSpPr>
          <p:spPr>
            <a:xfrm>
              <a:off x="1664555" y="1794473"/>
              <a:ext cx="744297" cy="744297"/>
            </a:xfrm>
            <a:prstGeom prst="ellipse">
              <a:avLst/>
            </a:prstGeom>
            <a:solidFill>
              <a:schemeClr val="accent5">
                <a:lumMod val="60000"/>
                <a:lumOff val="40000"/>
                <a:alpha val="70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81" name="加号 80"/>
            <p:cNvSpPr/>
            <p:nvPr/>
          </p:nvSpPr>
          <p:spPr>
            <a:xfrm>
              <a:off x="1697285" y="1832953"/>
              <a:ext cx="691620" cy="691620"/>
            </a:xfrm>
            <a:prstGeom prst="mathPlus">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82" name="文本框 81"/>
            <p:cNvSpPr txBox="1"/>
            <p:nvPr/>
          </p:nvSpPr>
          <p:spPr>
            <a:xfrm>
              <a:off x="936928" y="5653640"/>
              <a:ext cx="2482839" cy="4821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glow rad="76200">
                      <a:prstClr val="white"/>
                    </a:glow>
                  </a:effectLst>
                  <a:uLnTx/>
                  <a:uFillTx/>
                  <a:latin typeface="微软雅黑" panose="020B0503020204020204" pitchFamily="34" charset="-122"/>
                  <a:ea typeface="微软雅黑" panose="020B0503020204020204" pitchFamily="34" charset="-122"/>
                  <a:cs typeface="+mn-cs"/>
                </a:rPr>
                <a:t>火山人文风貌区</a:t>
              </a:r>
            </a:p>
          </p:txBody>
        </p:sp>
        <p:sp>
          <p:nvSpPr>
            <p:cNvPr id="83" name="文本框 82"/>
            <p:cNvSpPr txBox="1"/>
            <p:nvPr/>
          </p:nvSpPr>
          <p:spPr>
            <a:xfrm>
              <a:off x="1076540" y="3108450"/>
              <a:ext cx="2323628" cy="458457"/>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2000" b="1" i="0" u="none" strike="noStrike" cap="none" spc="0" normalizeH="0" baseline="0">
                  <a:ln>
                    <a:noFill/>
                  </a:ln>
                  <a:solidFill>
                    <a:prstClr val="black"/>
                  </a:solidFill>
                  <a:effectLst>
                    <a:glow rad="76200">
                      <a:schemeClr val="bg1"/>
                    </a:glow>
                  </a:effectLst>
                  <a:uLnTx/>
                  <a:uFillTx/>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glow rad="76200">
                      <a:prstClr val="white"/>
                    </a:glow>
                  </a:effectLst>
                  <a:uLnTx/>
                  <a:uFillTx/>
                  <a:latin typeface="微软雅黑" panose="020B0503020204020204" pitchFamily="34" charset="-122"/>
                  <a:ea typeface="微软雅黑" panose="020B0503020204020204" pitchFamily="34" charset="-122"/>
                  <a:cs typeface="+mn-cs"/>
                </a:rPr>
                <a:t>城市生态风貌区</a:t>
              </a:r>
            </a:p>
          </p:txBody>
        </p:sp>
        <p:sp>
          <p:nvSpPr>
            <p:cNvPr id="84" name="文本框 83"/>
            <p:cNvSpPr txBox="1"/>
            <p:nvPr/>
          </p:nvSpPr>
          <p:spPr>
            <a:xfrm>
              <a:off x="2499572" y="2071661"/>
              <a:ext cx="2323628" cy="458457"/>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2000" b="1" i="0" u="none" strike="noStrike" cap="none" spc="0" normalizeH="0" baseline="0">
                  <a:ln>
                    <a:noFill/>
                  </a:ln>
                  <a:solidFill>
                    <a:prstClr val="black"/>
                  </a:solidFill>
                  <a:effectLst>
                    <a:glow rad="76200">
                      <a:schemeClr val="bg1"/>
                    </a:glow>
                  </a:effectLst>
                  <a:uLnTx/>
                  <a:uFillTx/>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glow rad="76200">
                      <a:prstClr val="white"/>
                    </a:glow>
                  </a:effectLst>
                  <a:uLnTx/>
                  <a:uFillTx/>
                  <a:latin typeface="微软雅黑" panose="020B0503020204020204" pitchFamily="34" charset="-122"/>
                  <a:ea typeface="微软雅黑" panose="020B0503020204020204" pitchFamily="34" charset="-122"/>
                  <a:cs typeface="+mn-cs"/>
                </a:rPr>
                <a:t>中心城区风貌核</a:t>
              </a:r>
            </a:p>
          </p:txBody>
        </p:sp>
        <p:sp>
          <p:nvSpPr>
            <p:cNvPr id="85" name="文本框 84"/>
            <p:cNvSpPr txBox="1"/>
            <p:nvPr/>
          </p:nvSpPr>
          <p:spPr>
            <a:xfrm rot="20969431">
              <a:off x="817915" y="6000667"/>
              <a:ext cx="550148" cy="2363608"/>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lumMod val="75000"/>
                      <a:lumOff val="25000"/>
                    </a:prstClr>
                  </a:solidFill>
                  <a:effectLst>
                    <a:glow>
                      <a:prstClr val="white"/>
                    </a:glow>
                  </a:effectLst>
                  <a:uLnTx/>
                  <a:uFillTx/>
                  <a:latin typeface="微软雅黑" panose="020B0503020204020204" pitchFamily="34" charset="-122"/>
                  <a:ea typeface="微软雅黑" panose="020B0503020204020204" pitchFamily="34" charset="-122"/>
                  <a:cs typeface="+mn-cs"/>
                </a:rPr>
                <a:t>宝石火山休闲带</a:t>
              </a:r>
            </a:p>
          </p:txBody>
        </p:sp>
        <p:sp>
          <p:nvSpPr>
            <p:cNvPr id="86" name="文本框 85"/>
            <p:cNvSpPr txBox="1"/>
            <p:nvPr/>
          </p:nvSpPr>
          <p:spPr>
            <a:xfrm rot="1180637">
              <a:off x="3399536" y="4225993"/>
              <a:ext cx="2072397" cy="360320"/>
            </a:xfrm>
            <a:prstGeom prst="rect">
              <a:avLst/>
            </a:prstGeom>
            <a:noFill/>
          </p:spPr>
          <p:txBody>
            <a:bodyPr vert="horz" wrap="square" rtlCol="0">
              <a:spAutoFit/>
            </a:bodyPr>
            <a:lstStyle/>
            <a:p>
              <a:pPr lvl="0" defTabSz="914400">
                <a:defRPr/>
              </a:pPr>
              <a:r>
                <a:rPr lang="zh-CN" altLang="en-US" sz="1200" b="1" dirty="0">
                  <a:solidFill>
                    <a:prstClr val="black">
                      <a:lumMod val="75000"/>
                      <a:lumOff val="25000"/>
                    </a:prstClr>
                  </a:solidFill>
                  <a:effectLst>
                    <a:glow>
                      <a:prstClr val="white"/>
                    </a:glow>
                  </a:effectLst>
                  <a:latin typeface="微软雅黑" panose="020B0503020204020204" pitchFamily="34" charset="-122"/>
                  <a:ea typeface="微软雅黑" panose="020B0503020204020204" pitchFamily="34" charset="-122"/>
                </a:rPr>
                <a:t>方山姜齐游憩</a:t>
              </a:r>
              <a:r>
                <a:rPr kumimoji="0" lang="zh-CN" altLang="en-US" sz="1200" b="1" i="0" u="none" strike="noStrike" kern="1200" cap="none" spc="0" normalizeH="0" baseline="0" noProof="0" dirty="0">
                  <a:ln>
                    <a:noFill/>
                  </a:ln>
                  <a:solidFill>
                    <a:prstClr val="black">
                      <a:lumMod val="75000"/>
                      <a:lumOff val="25000"/>
                    </a:prstClr>
                  </a:solidFill>
                  <a:effectLst>
                    <a:glow>
                      <a:prstClr val="white"/>
                    </a:glow>
                  </a:effectLst>
                  <a:uLnTx/>
                  <a:uFillTx/>
                  <a:latin typeface="微软雅黑" panose="020B0503020204020204" pitchFamily="34" charset="-122"/>
                  <a:ea typeface="微软雅黑" panose="020B0503020204020204" pitchFamily="34" charset="-122"/>
                  <a:cs typeface="+mn-cs"/>
                </a:rPr>
                <a:t>带</a:t>
              </a:r>
            </a:p>
          </p:txBody>
        </p:sp>
        <p:sp>
          <p:nvSpPr>
            <p:cNvPr id="87" name="文本框 86"/>
            <p:cNvSpPr txBox="1"/>
            <p:nvPr/>
          </p:nvSpPr>
          <p:spPr>
            <a:xfrm rot="595322">
              <a:off x="2637469" y="6219641"/>
              <a:ext cx="550148" cy="1784468"/>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lumMod val="75000"/>
                      <a:lumOff val="25000"/>
                    </a:prstClr>
                  </a:solidFill>
                  <a:effectLst>
                    <a:glow>
                      <a:prstClr val="white"/>
                    </a:glow>
                  </a:effectLst>
                  <a:uLnTx/>
                  <a:uFillTx/>
                  <a:latin typeface="微软雅黑" panose="020B0503020204020204" pitchFamily="34" charset="-122"/>
                  <a:ea typeface="微软雅黑" panose="020B0503020204020204" pitchFamily="34" charset="-122"/>
                  <a:cs typeface="+mn-cs"/>
                </a:rPr>
                <a:t>乡村风光体验带</a:t>
              </a:r>
            </a:p>
          </p:txBody>
        </p:sp>
        <p:sp>
          <p:nvSpPr>
            <p:cNvPr id="150" name="文本框 149"/>
            <p:cNvSpPr txBox="1"/>
            <p:nvPr/>
          </p:nvSpPr>
          <p:spPr>
            <a:xfrm>
              <a:off x="1499805" y="4974594"/>
              <a:ext cx="1367529" cy="4052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dirty="0">
                  <a:solidFill>
                    <a:srgbClr val="C97F70"/>
                  </a:solidFill>
                  <a:effectLst>
                    <a:glow rad="76200">
                      <a:prstClr val="white"/>
                    </a:glow>
                  </a:effectLst>
                  <a:latin typeface="微软雅黑" panose="020B0503020204020204" pitchFamily="34" charset="-122"/>
                  <a:ea typeface="微软雅黑" panose="020B0503020204020204" pitchFamily="34" charset="-122"/>
                </a:rPr>
                <a:t>乔官镇</a:t>
              </a:r>
              <a:endParaRPr kumimoji="0" lang="zh-CN" altLang="en-US" sz="1400" b="1" i="0" u="none" strike="noStrike" kern="1200" cap="none" spc="0" normalizeH="0" baseline="0" noProof="0" dirty="0">
                <a:ln>
                  <a:noFill/>
                </a:ln>
                <a:solidFill>
                  <a:srgbClr val="C97F70"/>
                </a:solidFill>
                <a:effectLst>
                  <a:glow rad="76200">
                    <a:prstClr val="white"/>
                  </a:glow>
                </a:effectLst>
                <a:uLnTx/>
                <a:uFillTx/>
                <a:latin typeface="微软雅黑" panose="020B0503020204020204" pitchFamily="34" charset="-122"/>
                <a:ea typeface="微软雅黑" panose="020B0503020204020204" pitchFamily="34" charset="-122"/>
              </a:endParaRPr>
            </a:p>
          </p:txBody>
        </p:sp>
        <p:sp>
          <p:nvSpPr>
            <p:cNvPr id="151" name="文本框 150"/>
            <p:cNvSpPr txBox="1"/>
            <p:nvPr/>
          </p:nvSpPr>
          <p:spPr>
            <a:xfrm>
              <a:off x="1412665" y="7585766"/>
              <a:ext cx="1367529" cy="4052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dirty="0">
                  <a:solidFill>
                    <a:srgbClr val="C97F70"/>
                  </a:solidFill>
                  <a:effectLst>
                    <a:glow rad="76200">
                      <a:prstClr val="white"/>
                    </a:glow>
                  </a:effectLst>
                  <a:latin typeface="微软雅黑" panose="020B0503020204020204" pitchFamily="34" charset="-122"/>
                  <a:ea typeface="微软雅黑" panose="020B0503020204020204" pitchFamily="34" charset="-122"/>
                </a:rPr>
                <a:t>鄌郚镇</a:t>
              </a:r>
              <a:endParaRPr kumimoji="0" lang="zh-CN" altLang="en-US" sz="1400" b="1" i="0" u="none" strike="noStrike" kern="1200" cap="none" spc="0" normalizeH="0" baseline="0" noProof="0" dirty="0">
                <a:ln>
                  <a:noFill/>
                </a:ln>
                <a:solidFill>
                  <a:srgbClr val="C97F70"/>
                </a:solidFill>
                <a:effectLst>
                  <a:glow rad="76200">
                    <a:prstClr val="white"/>
                  </a:glow>
                </a:effectLst>
                <a:uLnTx/>
                <a:uFillTx/>
                <a:latin typeface="微软雅黑" panose="020B0503020204020204" pitchFamily="34" charset="-122"/>
                <a:ea typeface="微软雅黑" panose="020B0503020204020204" pitchFamily="34" charset="-122"/>
              </a:endParaRPr>
            </a:p>
          </p:txBody>
        </p:sp>
        <p:sp>
          <p:nvSpPr>
            <p:cNvPr id="152" name="文本框 151"/>
            <p:cNvSpPr txBox="1"/>
            <p:nvPr/>
          </p:nvSpPr>
          <p:spPr>
            <a:xfrm>
              <a:off x="3331111" y="8111684"/>
              <a:ext cx="1367529" cy="4052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dirty="0">
                  <a:solidFill>
                    <a:srgbClr val="C97F70"/>
                  </a:solidFill>
                  <a:effectLst>
                    <a:glow rad="76200">
                      <a:prstClr val="white"/>
                    </a:glow>
                  </a:effectLst>
                  <a:latin typeface="微软雅黑" panose="020B0503020204020204" pitchFamily="34" charset="-122"/>
                  <a:ea typeface="微软雅黑" panose="020B0503020204020204" pitchFamily="34" charset="-122"/>
                </a:rPr>
                <a:t>红河镇</a:t>
              </a:r>
              <a:endParaRPr kumimoji="0" lang="zh-CN" altLang="en-US" sz="1400" b="1" i="0" u="none" strike="noStrike" kern="1200" cap="none" spc="0" normalizeH="0" baseline="0" noProof="0" dirty="0">
                <a:ln>
                  <a:noFill/>
                </a:ln>
                <a:solidFill>
                  <a:srgbClr val="C97F70"/>
                </a:solidFill>
                <a:effectLst>
                  <a:glow rad="76200">
                    <a:prstClr val="white"/>
                  </a:glow>
                </a:effectLst>
                <a:uLnTx/>
                <a:uFillTx/>
                <a:latin typeface="微软雅黑" panose="020B0503020204020204" pitchFamily="34" charset="-122"/>
                <a:ea typeface="微软雅黑" panose="020B0503020204020204" pitchFamily="34" charset="-122"/>
              </a:endParaRPr>
            </a:p>
          </p:txBody>
        </p:sp>
        <p:sp>
          <p:nvSpPr>
            <p:cNvPr id="153" name="文本框 152"/>
            <p:cNvSpPr txBox="1"/>
            <p:nvPr/>
          </p:nvSpPr>
          <p:spPr>
            <a:xfrm>
              <a:off x="4415237" y="5351513"/>
              <a:ext cx="1367529" cy="4052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dirty="0">
                  <a:solidFill>
                    <a:srgbClr val="C97F70"/>
                  </a:solidFill>
                  <a:effectLst>
                    <a:glow rad="76200">
                      <a:prstClr val="white"/>
                    </a:glow>
                  </a:effectLst>
                  <a:latin typeface="微软雅黑" panose="020B0503020204020204" pitchFamily="34" charset="-122"/>
                  <a:ea typeface="微软雅黑" panose="020B0503020204020204" pitchFamily="34" charset="-122"/>
                </a:rPr>
                <a:t>营丘镇</a:t>
              </a:r>
              <a:endParaRPr kumimoji="0" lang="zh-CN" altLang="en-US" sz="1400" b="1" i="0" u="none" strike="noStrike" kern="1200" cap="none" spc="0" normalizeH="0" baseline="0" noProof="0" dirty="0">
                <a:ln>
                  <a:noFill/>
                </a:ln>
                <a:solidFill>
                  <a:srgbClr val="C97F70"/>
                </a:solidFill>
                <a:effectLst>
                  <a:glow rad="76200">
                    <a:prstClr val="white"/>
                  </a:glow>
                </a:effectLst>
                <a:uLnTx/>
                <a:uFillTx/>
                <a:latin typeface="微软雅黑" panose="020B0503020204020204" pitchFamily="34" charset="-122"/>
                <a:ea typeface="微软雅黑" panose="020B0503020204020204" pitchFamily="34" charset="-122"/>
              </a:endParaRPr>
            </a:p>
          </p:txBody>
        </p:sp>
        <p:sp>
          <p:nvSpPr>
            <p:cNvPr id="77" name="文本框 76"/>
            <p:cNvSpPr txBox="1"/>
            <p:nvPr/>
          </p:nvSpPr>
          <p:spPr>
            <a:xfrm>
              <a:off x="2827215" y="7724908"/>
              <a:ext cx="2643095" cy="482123"/>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2000" b="1" i="0" u="none" strike="noStrike" cap="none" spc="0" normalizeH="0" baseline="0">
                  <a:ln>
                    <a:noFill/>
                  </a:ln>
                  <a:solidFill>
                    <a:prstClr val="black"/>
                  </a:solidFill>
                  <a:effectLst>
                    <a:glow rad="76200">
                      <a:schemeClr val="bg1"/>
                    </a:glow>
                  </a:effectLst>
                  <a:uLnTx/>
                  <a:uFillTx/>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glow rad="76200">
                      <a:prstClr val="white"/>
                    </a:glow>
                  </a:effectLst>
                  <a:uLnTx/>
                  <a:uFillTx/>
                  <a:latin typeface="微软雅黑" panose="020B0503020204020204" pitchFamily="34" charset="-122"/>
                  <a:ea typeface="微软雅黑" panose="020B0503020204020204" pitchFamily="34" charset="-122"/>
                  <a:cs typeface="+mn-cs"/>
                </a:rPr>
                <a:t>工贸景观风貌区</a:t>
              </a:r>
            </a:p>
          </p:txBody>
        </p:sp>
      </p:grpSp>
      <p:grpSp>
        <p:nvGrpSpPr>
          <p:cNvPr id="9" name="组合 8"/>
          <p:cNvGrpSpPr/>
          <p:nvPr/>
        </p:nvGrpSpPr>
        <p:grpSpPr>
          <a:xfrm>
            <a:off x="5445052" y="3248653"/>
            <a:ext cx="1603531" cy="1603531"/>
            <a:chOff x="5481930" y="3248653"/>
            <a:chExt cx="1603531" cy="1603531"/>
          </a:xfrm>
        </p:grpSpPr>
        <p:pic>
          <p:nvPicPr>
            <p:cNvPr id="131" name="图片 130" descr="山上的岩石&#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9634" t="15547" r="33624" b="14973"/>
            <a:stretch>
              <a:fillRect/>
            </a:stretch>
          </p:blipFill>
          <p:spPr>
            <a:xfrm>
              <a:off x="5481930" y="3248653"/>
              <a:ext cx="1603531" cy="1603531"/>
            </a:xfrm>
            <a:prstGeom prst="ellipse">
              <a:avLst/>
            </a:prstGeom>
          </p:spPr>
        </p:pic>
        <p:sp>
          <p:nvSpPr>
            <p:cNvPr id="132" name="TextBox 8"/>
            <p:cNvSpPr txBox="1">
              <a:spLocks noChangeArrowheads="1"/>
            </p:cNvSpPr>
            <p:nvPr/>
          </p:nvSpPr>
          <p:spPr bwMode="auto">
            <a:xfrm>
              <a:off x="5481930" y="3725015"/>
              <a:ext cx="1603531" cy="65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chemeClr val="bg1"/>
                  </a:solidFill>
                  <a:effectLst/>
                  <a:uLnTx/>
                  <a:uFillTx/>
                  <a:ea typeface="方正隶书简体" pitchFamily="65" charset="-122"/>
                  <a:cs typeface="+mn-cs"/>
                </a:rPr>
                <a:t>火山古韵</a:t>
              </a:r>
              <a:endParaRPr kumimoji="0" lang="en-US" altLang="zh-CN" b="1" i="0" u="none" strike="noStrike" kern="1200" cap="none" spc="0" normalizeH="0" baseline="0" noProof="0" dirty="0">
                <a:ln>
                  <a:noFill/>
                </a:ln>
                <a:solidFill>
                  <a:schemeClr val="bg1"/>
                </a:solidFill>
                <a:effectLst/>
                <a:uLnTx/>
                <a:uFillTx/>
                <a:ea typeface="方正隶书简体" pitchFamily="65"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chemeClr val="bg1"/>
                  </a:solidFill>
                  <a:effectLst/>
                  <a:uLnTx/>
                  <a:uFillTx/>
                  <a:ea typeface="方正隶书简体" pitchFamily="65" charset="-122"/>
                  <a:cs typeface="+mn-cs"/>
                </a:rPr>
                <a:t>多彩乔官</a:t>
              </a:r>
            </a:p>
          </p:txBody>
        </p:sp>
      </p:grpSp>
      <p:grpSp>
        <p:nvGrpSpPr>
          <p:cNvPr id="6" name="组合 5"/>
          <p:cNvGrpSpPr/>
          <p:nvPr/>
        </p:nvGrpSpPr>
        <p:grpSpPr>
          <a:xfrm>
            <a:off x="5445052" y="6800075"/>
            <a:ext cx="1603531" cy="1603531"/>
            <a:chOff x="5508660" y="6800075"/>
            <a:chExt cx="1603531" cy="1603531"/>
          </a:xfrm>
        </p:grpSpPr>
        <p:pic>
          <p:nvPicPr>
            <p:cNvPr id="130"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13192" r="4652"/>
            <a:stretch>
              <a:fillRect/>
            </a:stretch>
          </p:blipFill>
          <p:spPr bwMode="auto">
            <a:xfrm>
              <a:off x="5508660" y="6800075"/>
              <a:ext cx="1603531" cy="160353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TextBox 8"/>
            <p:cNvSpPr txBox="1">
              <a:spLocks noChangeArrowheads="1"/>
            </p:cNvSpPr>
            <p:nvPr/>
          </p:nvSpPr>
          <p:spPr bwMode="auto">
            <a:xfrm>
              <a:off x="5510873" y="7140175"/>
              <a:ext cx="159910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a:ln>
                    <a:noFill/>
                  </a:ln>
                  <a:solidFill>
                    <a:schemeClr val="bg1"/>
                  </a:solidFill>
                  <a:effectLst/>
                  <a:uLnTx/>
                  <a:uFillTx/>
                  <a:latin typeface="方正隶书简体" pitchFamily="65" charset="-122"/>
                  <a:ea typeface="方正隶书简体" pitchFamily="65" charset="-122"/>
                </a:rPr>
                <a:t>三</a:t>
              </a:r>
              <a:r>
                <a:rPr kumimoji="0" lang="zh-CN" altLang="en-US" b="1" i="0" u="none" strike="noStrike" kern="1200" cap="none" spc="0" normalizeH="0" baseline="0" noProof="0" dirty="0">
                  <a:ln>
                    <a:noFill/>
                  </a:ln>
                  <a:solidFill>
                    <a:schemeClr val="bg1"/>
                  </a:solidFill>
                  <a:effectLst/>
                  <a:uLnTx/>
                  <a:uFillTx/>
                  <a:latin typeface="方正隶书简体" pitchFamily="65" charset="-122"/>
                  <a:ea typeface="方正隶书简体" pitchFamily="65" charset="-122"/>
                </a:rPr>
                <a:t>省通衢  </a:t>
              </a:r>
              <a:endParaRPr kumimoji="0" lang="en-US" altLang="zh-CN" b="1" i="0" u="none" strike="noStrike" kern="1200" cap="none" spc="0" normalizeH="0" baseline="0" noProof="0" dirty="0">
                <a:ln>
                  <a:noFill/>
                </a:ln>
                <a:solidFill>
                  <a:schemeClr val="bg1"/>
                </a:solidFill>
                <a:effectLst/>
                <a:uLnTx/>
                <a:uFillTx/>
                <a:latin typeface="方正隶书简体" pitchFamily="65" charset="-122"/>
                <a:ea typeface="方正隶书简体" pitchFamily="65"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chemeClr val="bg1"/>
                  </a:solidFill>
                  <a:effectLst/>
                  <a:uLnTx/>
                  <a:uFillTx/>
                  <a:latin typeface="方正隶书简体" pitchFamily="65" charset="-122"/>
                  <a:ea typeface="方正隶书简体" pitchFamily="65" charset="-122"/>
                </a:rPr>
                <a:t>乐器之都 </a:t>
              </a:r>
              <a:endParaRPr kumimoji="0" lang="en-US" altLang="zh-CN" b="1" i="0" u="none" strike="noStrike" kern="1200" cap="none" spc="0" normalizeH="0" baseline="0" noProof="0" dirty="0">
                <a:ln>
                  <a:noFill/>
                </a:ln>
                <a:solidFill>
                  <a:schemeClr val="bg1"/>
                </a:solidFill>
                <a:effectLst/>
                <a:uLnTx/>
                <a:uFillTx/>
                <a:latin typeface="方正隶书简体" pitchFamily="65" charset="-122"/>
                <a:ea typeface="方正隶书简体" pitchFamily="65"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chemeClr val="bg1"/>
                  </a:solidFill>
                  <a:effectLst/>
                  <a:uLnTx/>
                  <a:uFillTx/>
                  <a:latin typeface="方正隶书简体" pitchFamily="65" charset="-122"/>
                  <a:ea typeface="方正隶书简体" pitchFamily="65" charset="-122"/>
                </a:rPr>
                <a:t>古国</a:t>
              </a:r>
              <a:r>
                <a:rPr lang="zh-CN" altLang="en-US" b="1" dirty="0">
                  <a:solidFill>
                    <a:schemeClr val="bg1"/>
                  </a:solidFill>
                  <a:latin typeface="方正隶书简体" pitchFamily="65" charset="-122"/>
                  <a:ea typeface="方正隶书简体" pitchFamily="65" charset="-122"/>
                </a:rPr>
                <a:t>鄌郚</a:t>
              </a:r>
            </a:p>
          </p:txBody>
        </p:sp>
      </p:grpSp>
      <p:grpSp>
        <p:nvGrpSpPr>
          <p:cNvPr id="7" name="组合 6"/>
          <p:cNvGrpSpPr/>
          <p:nvPr/>
        </p:nvGrpSpPr>
        <p:grpSpPr>
          <a:xfrm>
            <a:off x="5445052" y="5022444"/>
            <a:ext cx="1603531" cy="1603531"/>
            <a:chOff x="5504980" y="5022444"/>
            <a:chExt cx="1603531" cy="1603531"/>
          </a:xfrm>
        </p:grpSpPr>
        <p:pic>
          <p:nvPicPr>
            <p:cNvPr id="133" name="图片 132" descr="湖边的景色&#10;&#10;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17348" r="18316"/>
            <a:stretch>
              <a:fillRect/>
            </a:stretch>
          </p:blipFill>
          <p:spPr>
            <a:xfrm>
              <a:off x="5504980" y="5022444"/>
              <a:ext cx="1603531" cy="1603531"/>
            </a:xfrm>
            <a:prstGeom prst="ellipse">
              <a:avLst/>
            </a:prstGeom>
          </p:spPr>
        </p:pic>
        <p:sp>
          <p:nvSpPr>
            <p:cNvPr id="134" name="文本框 16"/>
            <p:cNvSpPr txBox="1">
              <a:spLocks noChangeArrowheads="1"/>
            </p:cNvSpPr>
            <p:nvPr/>
          </p:nvSpPr>
          <p:spPr bwMode="auto">
            <a:xfrm>
              <a:off x="5504980" y="5575900"/>
              <a:ext cx="1603531" cy="49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a:ln>
                    <a:noFill/>
                  </a:ln>
                  <a:solidFill>
                    <a:schemeClr val="bg1"/>
                  </a:solidFill>
                  <a:effectLst/>
                  <a:uLnTx/>
                  <a:uFillTx/>
                  <a:ea typeface="方正隶书简体" pitchFamily="65" charset="-122"/>
                  <a:cs typeface="+mn-cs"/>
                </a:rPr>
                <a:t>齐</a:t>
              </a:r>
              <a:r>
                <a:rPr kumimoji="0" lang="zh-CN" altLang="en-US" b="1" i="0" u="none" strike="noStrike" kern="1200" cap="none" spc="0" normalizeH="0" baseline="0" noProof="0" dirty="0">
                  <a:ln>
                    <a:noFill/>
                  </a:ln>
                  <a:solidFill>
                    <a:schemeClr val="bg1"/>
                  </a:solidFill>
                  <a:effectLst/>
                  <a:uLnTx/>
                  <a:uFillTx/>
                  <a:ea typeface="方正隶书简体" pitchFamily="65" charset="-122"/>
                  <a:cs typeface="+mn-cs"/>
                </a:rPr>
                <a:t>韵古风  </a:t>
              </a:r>
              <a:endParaRPr kumimoji="0" lang="en-US" altLang="zh-CN" b="1" i="0" u="none" strike="noStrike" kern="1200" cap="none" spc="0" normalizeH="0" baseline="0" noProof="0" dirty="0">
                <a:ln>
                  <a:noFill/>
                </a:ln>
                <a:solidFill>
                  <a:schemeClr val="bg1"/>
                </a:solidFill>
                <a:effectLst/>
                <a:uLnTx/>
                <a:uFillTx/>
                <a:ea typeface="方正隶书简体" pitchFamily="65"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chemeClr val="bg1"/>
                  </a:solidFill>
                  <a:effectLst/>
                  <a:uLnTx/>
                  <a:uFillTx/>
                  <a:ea typeface="方正隶书简体" pitchFamily="65" charset="-122"/>
                  <a:cs typeface="+mn-cs"/>
                </a:rPr>
                <a:t>淡彩营丘</a:t>
              </a:r>
            </a:p>
          </p:txBody>
        </p:sp>
      </p:grpSp>
      <p:grpSp>
        <p:nvGrpSpPr>
          <p:cNvPr id="4" name="组合 3"/>
          <p:cNvGrpSpPr/>
          <p:nvPr/>
        </p:nvGrpSpPr>
        <p:grpSpPr>
          <a:xfrm>
            <a:off x="5443556" y="8570913"/>
            <a:ext cx="1606522" cy="1603531"/>
            <a:chOff x="5504202" y="8570913"/>
            <a:chExt cx="1606522" cy="1603531"/>
          </a:xfrm>
        </p:grpSpPr>
        <p:pic>
          <p:nvPicPr>
            <p:cNvPr id="135"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262" r="17262"/>
            <a:stretch>
              <a:fillRect/>
            </a:stretch>
          </p:blipFill>
          <p:spPr bwMode="auto">
            <a:xfrm>
              <a:off x="5505698" y="8570913"/>
              <a:ext cx="1603531" cy="160353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 name="TextBox 8"/>
            <p:cNvSpPr txBox="1">
              <a:spLocks noChangeArrowheads="1"/>
            </p:cNvSpPr>
            <p:nvPr/>
          </p:nvSpPr>
          <p:spPr bwMode="auto">
            <a:xfrm>
              <a:off x="5504202" y="8911013"/>
              <a:ext cx="160652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defRPr sz="2800" b="1">
                  <a:solidFill>
                    <a:srgbClr val="DE067E"/>
                  </a:solidFill>
                  <a:latin typeface="微软雅黑" panose="020B0503020204020204" pitchFamily="34" charset="-122"/>
                  <a:ea typeface="微软雅黑" panose="020B0503020204020204" pitchFamily="34" charset="-122"/>
                </a:defRPr>
              </a:lvl1pPr>
              <a:lvl2pPr marL="742950" indent="-285750">
                <a:defRPr>
                  <a:latin typeface="Arial" panose="020B0604020202020204" pitchFamily="34" charset="0"/>
                  <a:ea typeface="宋体" panose="02010600030101010101" pitchFamily="2" charset="-122"/>
                </a:defRPr>
              </a:lvl2pPr>
              <a:lvl3pPr marL="1143000" indent="-228600">
                <a:defRPr>
                  <a:latin typeface="Arial" panose="020B0604020202020204" pitchFamily="34" charset="0"/>
                  <a:ea typeface="宋体" panose="02010600030101010101" pitchFamily="2" charset="-122"/>
                </a:defRPr>
              </a:lvl3pPr>
              <a:lvl4pPr marL="1600200" indent="-228600">
                <a:defRPr>
                  <a:latin typeface="Arial" panose="020B0604020202020204" pitchFamily="34" charset="0"/>
                  <a:ea typeface="宋体" panose="02010600030101010101" pitchFamily="2" charset="-122"/>
                </a:defRPr>
              </a:lvl4pPr>
              <a:lvl5pPr marL="2057400" indent="-22860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a:ln>
                    <a:noFill/>
                  </a:ln>
                  <a:solidFill>
                    <a:schemeClr val="bg1"/>
                  </a:solidFill>
                  <a:effectLst/>
                  <a:uLnTx/>
                  <a:uFillTx/>
                  <a:latin typeface="微软雅黑" panose="020B0503020204020204" pitchFamily="34" charset="-122"/>
                  <a:ea typeface="方正隶书简体" pitchFamily="65" charset="-122"/>
                  <a:cs typeface="+mn-cs"/>
                </a:rPr>
                <a:t>碧</a:t>
              </a:r>
              <a:r>
                <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方正隶书简体" pitchFamily="65" charset="-122"/>
                  <a:cs typeface="+mn-cs"/>
                </a:rPr>
                <a:t>水映城  </a:t>
              </a:r>
              <a:endParaRPr kumimoji="0" lang="en-US" altLang="zh-CN" sz="1800" b="1" i="0" u="none" strike="noStrike" kern="1200" cap="none" spc="0" normalizeH="0" baseline="0" noProof="0" dirty="0">
                <a:ln>
                  <a:noFill/>
                </a:ln>
                <a:solidFill>
                  <a:schemeClr val="bg1"/>
                </a:solidFill>
                <a:effectLst/>
                <a:uLnTx/>
                <a:uFillTx/>
                <a:latin typeface="微软雅黑" panose="020B0503020204020204" pitchFamily="34" charset="-122"/>
                <a:ea typeface="方正隶书简体" pitchFamily="65"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方正隶书简体" pitchFamily="65" charset="-122"/>
                  <a:cs typeface="+mn-cs"/>
                </a:rPr>
                <a:t>绿树红墙  </a:t>
              </a:r>
              <a:endParaRPr kumimoji="0" lang="en-US" altLang="zh-CN" sz="1800" b="1" i="0" u="none" strike="noStrike" kern="1200" cap="none" spc="0" normalizeH="0" baseline="0" noProof="0" dirty="0">
                <a:ln>
                  <a:noFill/>
                </a:ln>
                <a:solidFill>
                  <a:schemeClr val="bg1"/>
                </a:solidFill>
                <a:effectLst/>
                <a:uLnTx/>
                <a:uFillTx/>
                <a:latin typeface="微软雅黑" panose="020B0503020204020204" pitchFamily="34" charset="-122"/>
                <a:ea typeface="方正隶书简体" pitchFamily="65"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方正隶书简体" pitchFamily="65" charset="-122"/>
                  <a:cs typeface="+mn-cs"/>
                </a:rPr>
                <a:t>田园小镇</a:t>
              </a:r>
            </a:p>
          </p:txBody>
        </p:sp>
      </p:grpSp>
      <p:cxnSp>
        <p:nvCxnSpPr>
          <p:cNvPr id="5" name="肘形连接符 4"/>
          <p:cNvCxnSpPr/>
          <p:nvPr/>
        </p:nvCxnSpPr>
        <p:spPr>
          <a:xfrm flipV="1">
            <a:off x="2451517" y="4075327"/>
            <a:ext cx="3034521" cy="2075796"/>
          </a:xfrm>
          <a:prstGeom prst="bentConnector3">
            <a:avLst>
              <a:gd name="adj1" fmla="val 53916"/>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 name="肘形连接符 7"/>
          <p:cNvCxnSpPr/>
          <p:nvPr/>
        </p:nvCxnSpPr>
        <p:spPr>
          <a:xfrm flipV="1">
            <a:off x="4679063" y="5854283"/>
            <a:ext cx="781909" cy="575233"/>
          </a:xfrm>
          <a:prstGeom prst="bentConnector3">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4" name="肘形连接符 153"/>
          <p:cNvCxnSpPr>
            <a:stCxn id="130" idx="2"/>
          </p:cNvCxnSpPr>
          <p:nvPr/>
        </p:nvCxnSpPr>
        <p:spPr>
          <a:xfrm rot="10800000" flipV="1">
            <a:off x="2166942" y="7601841"/>
            <a:ext cx="3278110" cy="483152"/>
          </a:xfrm>
          <a:prstGeom prst="bentConnector3">
            <a:avLst>
              <a:gd name="adj1" fmla="val 50000"/>
            </a:avLst>
          </a:prstGeom>
          <a:ln>
            <a:solidFill>
              <a:schemeClr val="tx1"/>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7" name="肘形连接符 156"/>
          <p:cNvCxnSpPr/>
          <p:nvPr/>
        </p:nvCxnSpPr>
        <p:spPr>
          <a:xfrm>
            <a:off x="3654543" y="8700248"/>
            <a:ext cx="1806429" cy="730496"/>
          </a:xfrm>
          <a:prstGeom prst="bentConnector3">
            <a:avLst>
              <a:gd name="adj1" fmla="val -9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41" name="组合 140"/>
          <p:cNvGrpSpPr/>
          <p:nvPr/>
        </p:nvGrpSpPr>
        <p:grpSpPr>
          <a:xfrm>
            <a:off x="440310" y="544929"/>
            <a:ext cx="5627982" cy="482177"/>
            <a:chOff x="964740" y="2157253"/>
            <a:chExt cx="5627982" cy="482177"/>
          </a:xfrm>
        </p:grpSpPr>
        <p:sp>
          <p:nvSpPr>
            <p:cNvPr id="142" name="矩形: 圆角 42"/>
            <p:cNvSpPr/>
            <p:nvPr/>
          </p:nvSpPr>
          <p:spPr>
            <a:xfrm>
              <a:off x="964740" y="2157253"/>
              <a:ext cx="5627982" cy="482177"/>
            </a:xfrm>
            <a:prstGeom prst="roundRect">
              <a:avLst>
                <a:gd name="adj" fmla="val 50000"/>
              </a:avLst>
            </a:prstGeom>
            <a:gradFill flip="none" rotWithShape="1">
              <a:gsLst>
                <a:gs pos="0">
                  <a:srgbClr val="92BFB5"/>
                </a:gs>
                <a:gs pos="100000">
                  <a:srgbClr val="52A4AE"/>
                </a:gs>
              </a:gsLst>
              <a:lin ang="2700000" scaled="1"/>
              <a:tileRect/>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43" name="矩形 142"/>
            <p:cNvSpPr/>
            <p:nvPr/>
          </p:nvSpPr>
          <p:spPr>
            <a:xfrm>
              <a:off x="1239978" y="2184435"/>
              <a:ext cx="5057795" cy="400110"/>
            </a:xfrm>
            <a:prstGeom prst="rect">
              <a:avLst/>
            </a:prstGeom>
          </p:spPr>
          <p:txBody>
            <a:bodyPr wrap="none">
              <a:spAutoFit/>
            </a:bodyP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打造</a:t>
              </a:r>
              <a:r>
                <a:rPr lang="zh-CN" altLang="en-US" sz="2000" b="1" dirty="0">
                  <a:solidFill>
                    <a:schemeClr val="bg1"/>
                  </a:solidFill>
                  <a:latin typeface="微软雅黑" panose="020B0503020204020204" pitchFamily="34" charset="-122"/>
                  <a:ea typeface="微软雅黑" panose="020B0503020204020204" pitchFamily="34" charset="-122"/>
                </a:rPr>
                <a:t>“一核、三带、五区”的城乡风貌</a:t>
              </a:r>
              <a:r>
                <a:rPr lang="zh-CN" altLang="en-US" sz="2000" b="1" dirty="0" smtClean="0">
                  <a:solidFill>
                    <a:schemeClr val="bg1"/>
                  </a:solidFill>
                  <a:latin typeface="微软雅黑" panose="020B0503020204020204" pitchFamily="34" charset="-122"/>
                  <a:ea typeface="微软雅黑" panose="020B0503020204020204" pitchFamily="34" charset="-122"/>
                </a:rPr>
                <a:t>格局</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任意多边形 50"/>
          <p:cNvSpPr/>
          <p:nvPr/>
        </p:nvSpPr>
        <p:spPr>
          <a:xfrm>
            <a:off x="1355084" y="271011"/>
            <a:ext cx="4843154" cy="1543954"/>
          </a:xfrm>
          <a:custGeom>
            <a:avLst/>
            <a:gdLst>
              <a:gd name="connsiteX0" fmla="*/ 0 w 7810882"/>
              <a:gd name="connsiteY0" fmla="*/ 0 h 2490039"/>
              <a:gd name="connsiteX1" fmla="*/ 7810882 w 7810882"/>
              <a:gd name="connsiteY1" fmla="*/ 0 h 2490039"/>
              <a:gd name="connsiteX2" fmla="*/ 7788307 w 7810882"/>
              <a:gd name="connsiteY2" fmla="*/ 49935 h 2490039"/>
              <a:gd name="connsiteX3" fmla="*/ 3905441 w 7810882"/>
              <a:gd name="connsiteY3" fmla="*/ 2490039 h 2490039"/>
              <a:gd name="connsiteX4" fmla="*/ 22575 w 7810882"/>
              <a:gd name="connsiteY4" fmla="*/ 49935 h 2490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882" h="2490039">
                <a:moveTo>
                  <a:pt x="0" y="0"/>
                </a:moveTo>
                <a:lnTo>
                  <a:pt x="7810882" y="0"/>
                </a:lnTo>
                <a:lnTo>
                  <a:pt x="7788307" y="49935"/>
                </a:lnTo>
                <a:cubicBezTo>
                  <a:pt x="7092620" y="1493722"/>
                  <a:pt x="5615382" y="2490039"/>
                  <a:pt x="3905441" y="2490039"/>
                </a:cubicBezTo>
                <a:cubicBezTo>
                  <a:pt x="2195501" y="2490039"/>
                  <a:pt x="718262" y="1493722"/>
                  <a:pt x="22575" y="49935"/>
                </a:cubicBezTo>
                <a:close/>
              </a:path>
            </a:pathLst>
          </a:custGeom>
          <a:gradFill>
            <a:gsLst>
              <a:gs pos="0">
                <a:srgbClr val="B6D3B7">
                  <a:alpha val="0"/>
                </a:srgbClr>
              </a:gs>
              <a:gs pos="100000">
                <a:srgbClr val="77B6BF">
                  <a:alpha val="5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cs typeface="+mn-ea"/>
              <a:sym typeface="+mn-lt"/>
            </a:endParaRPr>
          </a:p>
        </p:txBody>
      </p:sp>
      <p:pic>
        <p:nvPicPr>
          <p:cNvPr id="8" name="图片 7"/>
          <p:cNvPicPr>
            <a:picLocks noChangeAspect="1"/>
          </p:cNvPicPr>
          <p:nvPr/>
        </p:nvPicPr>
        <p:blipFill>
          <a:blip r:embed="rId35" cstate="print">
            <a:extLst>
              <a:ext uri="{28A0092B-C50C-407E-A947-70E740481C1C}">
                <a14:useLocalDpi xmlns:a14="http://schemas.microsoft.com/office/drawing/2010/main" val="0"/>
              </a:ext>
            </a:extLst>
          </a:blip>
          <a:srcRect/>
          <a:stretch>
            <a:fillRect/>
          </a:stretch>
        </p:blipFill>
        <p:spPr>
          <a:xfrm>
            <a:off x="0" y="5655310"/>
            <a:ext cx="7559674" cy="5039783"/>
          </a:xfrm>
          <a:prstGeom prst="rect">
            <a:avLst/>
          </a:prstGeom>
        </p:spPr>
      </p:pic>
      <p:sp>
        <p:nvSpPr>
          <p:cNvPr id="9" name="文本框 8"/>
          <p:cNvSpPr txBox="1"/>
          <p:nvPr/>
        </p:nvSpPr>
        <p:spPr>
          <a:xfrm>
            <a:off x="471423" y="1908438"/>
            <a:ext cx="6616827" cy="987578"/>
          </a:xfrm>
          <a:prstGeom prst="rect">
            <a:avLst/>
          </a:prstGeom>
          <a:noFill/>
        </p:spPr>
        <p:txBody>
          <a:bodyPr wrap="square" rtlCol="0">
            <a:spAutoFit/>
          </a:bodyPr>
          <a:lstStyle/>
          <a:p>
            <a:pPr algn="just">
              <a:lnSpc>
                <a:spcPct val="125000"/>
              </a:lnSpc>
            </a:pPr>
            <a:r>
              <a:rPr lang="zh-CN" altLang="en-US" sz="1600" dirty="0">
                <a:solidFill>
                  <a:srgbClr val="5EA8AF"/>
                </a:solidFill>
                <a:latin typeface="微软雅黑" panose="020B0503020204020204" pitchFamily="34" charset="-122"/>
                <a:ea typeface="微软雅黑" panose="020B0503020204020204" pitchFamily="34" charset="-122"/>
              </a:rPr>
              <a:t>为了编制面向实施的国土空间规划，构建规划实施传导的路径指引，实施国土空间规划传导体系来保障国土空间规划编制、审批、实施、监测、评估、预警、执法全过程全周期闭环运行。</a:t>
            </a:r>
          </a:p>
        </p:txBody>
      </p:sp>
      <p:grpSp>
        <p:nvGrpSpPr>
          <p:cNvPr id="15" name="组合 14"/>
          <p:cNvGrpSpPr/>
          <p:nvPr/>
        </p:nvGrpSpPr>
        <p:grpSpPr>
          <a:xfrm>
            <a:off x="503238" y="3068342"/>
            <a:ext cx="6540659" cy="6280604"/>
            <a:chOff x="503238" y="2371686"/>
            <a:chExt cx="6540659" cy="6280604"/>
          </a:xfrm>
        </p:grpSpPr>
        <p:cxnSp>
          <p:nvCxnSpPr>
            <p:cNvPr id="6" name="Straight Connector 62"/>
            <p:cNvCxnSpPr/>
            <p:nvPr>
              <p:custDataLst>
                <p:tags r:id="rId1"/>
              </p:custDataLst>
            </p:nvPr>
          </p:nvCxnSpPr>
          <p:spPr>
            <a:xfrm flipV="1">
              <a:off x="6015343" y="4048204"/>
              <a:ext cx="0" cy="149619"/>
            </a:xfrm>
            <a:prstGeom prst="line">
              <a:avLst/>
            </a:prstGeom>
            <a:ln w="12700">
              <a:solidFill>
                <a:srgbClr val="70AD47"/>
              </a:solidFill>
              <a:headEnd type="oval" w="lg" len="lg"/>
            </a:ln>
          </p:spPr>
          <p:style>
            <a:lnRef idx="1">
              <a:srgbClr val="1F74AD"/>
            </a:lnRef>
            <a:fillRef idx="0">
              <a:srgbClr val="1F74AD"/>
            </a:fillRef>
            <a:effectRef idx="0">
              <a:srgbClr val="1F74AD"/>
            </a:effectRef>
            <a:fontRef idx="minor">
              <a:srgbClr val="000000"/>
            </a:fontRef>
          </p:style>
        </p:cxnSp>
        <p:sp>
          <p:nvSpPr>
            <p:cNvPr id="41" name="Freeform 84"/>
            <p:cNvSpPr/>
            <p:nvPr>
              <p:custDataLst>
                <p:tags r:id="rId2"/>
              </p:custDataLst>
            </p:nvPr>
          </p:nvSpPr>
          <p:spPr bwMode="auto">
            <a:xfrm>
              <a:off x="5232937" y="3160395"/>
              <a:ext cx="1810800" cy="1117600"/>
            </a:xfrm>
            <a:custGeom>
              <a:avLst/>
              <a:gdLst>
                <a:gd name="T0" fmla="*/ 771 w 771"/>
                <a:gd name="T1" fmla="*/ 35 h 548"/>
                <a:gd name="T2" fmla="*/ 735 w 771"/>
                <a:gd name="T3" fmla="*/ 0 h 548"/>
                <a:gd name="T4" fmla="*/ 372 w 771"/>
                <a:gd name="T5" fmla="*/ 41 h 548"/>
                <a:gd name="T6" fmla="*/ 34 w 771"/>
                <a:gd name="T7" fmla="*/ 1 h 548"/>
                <a:gd name="T8" fmla="*/ 0 w 771"/>
                <a:gd name="T9" fmla="*/ 35 h 548"/>
                <a:gd name="T10" fmla="*/ 0 w 771"/>
                <a:gd name="T11" fmla="*/ 35 h 548"/>
                <a:gd name="T12" fmla="*/ 0 w 771"/>
                <a:gd name="T13" fmla="*/ 498 h 548"/>
                <a:gd name="T14" fmla="*/ 372 w 771"/>
                <a:gd name="T15" fmla="*/ 548 h 548"/>
                <a:gd name="T16" fmla="*/ 771 w 771"/>
                <a:gd name="T17" fmla="*/ 498 h 548"/>
                <a:gd name="T18" fmla="*/ 771 w 771"/>
                <a:gd name="T19" fmla="*/ 35 h 548"/>
                <a:gd name="T20" fmla="*/ 771 w 771"/>
                <a:gd name="T21" fmla="*/ 35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1" h="548">
                  <a:moveTo>
                    <a:pt x="771" y="35"/>
                  </a:moveTo>
                  <a:cubicBezTo>
                    <a:pt x="735" y="0"/>
                    <a:pt x="735" y="0"/>
                    <a:pt x="735" y="0"/>
                  </a:cubicBezTo>
                  <a:cubicBezTo>
                    <a:pt x="672" y="14"/>
                    <a:pt x="530" y="41"/>
                    <a:pt x="372" y="41"/>
                  </a:cubicBezTo>
                  <a:cubicBezTo>
                    <a:pt x="217" y="41"/>
                    <a:pt x="92" y="15"/>
                    <a:pt x="34" y="1"/>
                  </a:cubicBezTo>
                  <a:cubicBezTo>
                    <a:pt x="0" y="35"/>
                    <a:pt x="0" y="35"/>
                    <a:pt x="0" y="35"/>
                  </a:cubicBezTo>
                  <a:cubicBezTo>
                    <a:pt x="0" y="35"/>
                    <a:pt x="0" y="35"/>
                    <a:pt x="0" y="35"/>
                  </a:cubicBezTo>
                  <a:cubicBezTo>
                    <a:pt x="0" y="498"/>
                    <a:pt x="0" y="498"/>
                    <a:pt x="0" y="498"/>
                  </a:cubicBezTo>
                  <a:cubicBezTo>
                    <a:pt x="0" y="498"/>
                    <a:pt x="158" y="548"/>
                    <a:pt x="372" y="548"/>
                  </a:cubicBezTo>
                  <a:cubicBezTo>
                    <a:pt x="587" y="548"/>
                    <a:pt x="771" y="498"/>
                    <a:pt x="771" y="498"/>
                  </a:cubicBezTo>
                  <a:cubicBezTo>
                    <a:pt x="771" y="35"/>
                    <a:pt x="771" y="35"/>
                    <a:pt x="771" y="35"/>
                  </a:cubicBezTo>
                  <a:cubicBezTo>
                    <a:pt x="771" y="35"/>
                    <a:pt x="771" y="35"/>
                    <a:pt x="771" y="35"/>
                  </a:cubicBezTo>
                  <a:close/>
                </a:path>
              </a:pathLst>
            </a:custGeom>
            <a:solidFill>
              <a:srgbClr val="5EA8AF"/>
            </a:solidFill>
            <a:ln>
              <a:noFill/>
            </a:ln>
          </p:spPr>
          <p:txBody>
            <a:bodyPr vert="horz" wrap="square" lIns="56697" tIns="28348" rIns="56697" bIns="28348"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115" b="0" i="0" u="none" strike="noStrike" kern="0" cap="none" spc="-3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2" name="Freeform 96"/>
            <p:cNvSpPr/>
            <p:nvPr>
              <p:custDataLst>
                <p:tags r:id="rId3"/>
              </p:custDataLst>
            </p:nvPr>
          </p:nvSpPr>
          <p:spPr bwMode="auto">
            <a:xfrm>
              <a:off x="5233097" y="3160492"/>
              <a:ext cx="1810800" cy="173355"/>
            </a:xfrm>
            <a:custGeom>
              <a:avLst/>
              <a:gdLst>
                <a:gd name="T0" fmla="*/ 735 w 771"/>
                <a:gd name="T1" fmla="*/ 0 h 85"/>
                <a:gd name="T2" fmla="*/ 372 w 771"/>
                <a:gd name="T3" fmla="*/ 41 h 85"/>
                <a:gd name="T4" fmla="*/ 34 w 771"/>
                <a:gd name="T5" fmla="*/ 1 h 85"/>
                <a:gd name="T6" fmla="*/ 0 w 771"/>
                <a:gd name="T7" fmla="*/ 35 h 85"/>
                <a:gd name="T8" fmla="*/ 372 w 771"/>
                <a:gd name="T9" fmla="*/ 85 h 85"/>
                <a:gd name="T10" fmla="*/ 771 w 771"/>
                <a:gd name="T11" fmla="*/ 35 h 85"/>
                <a:gd name="T12" fmla="*/ 735 w 771"/>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771" h="85">
                  <a:moveTo>
                    <a:pt x="735" y="0"/>
                  </a:moveTo>
                  <a:cubicBezTo>
                    <a:pt x="672" y="14"/>
                    <a:pt x="530" y="41"/>
                    <a:pt x="372" y="41"/>
                  </a:cubicBezTo>
                  <a:cubicBezTo>
                    <a:pt x="217" y="41"/>
                    <a:pt x="92" y="15"/>
                    <a:pt x="34" y="1"/>
                  </a:cubicBezTo>
                  <a:cubicBezTo>
                    <a:pt x="0" y="35"/>
                    <a:pt x="0" y="35"/>
                    <a:pt x="0" y="35"/>
                  </a:cubicBezTo>
                  <a:cubicBezTo>
                    <a:pt x="0" y="35"/>
                    <a:pt x="158" y="85"/>
                    <a:pt x="372" y="85"/>
                  </a:cubicBezTo>
                  <a:cubicBezTo>
                    <a:pt x="587" y="85"/>
                    <a:pt x="771" y="35"/>
                    <a:pt x="771" y="35"/>
                  </a:cubicBezTo>
                  <a:lnTo>
                    <a:pt x="735" y="0"/>
                  </a:lnTo>
                  <a:close/>
                </a:path>
              </a:pathLst>
            </a:custGeom>
            <a:solidFill>
              <a:srgbClr val="EEF3F6">
                <a:alpha val="4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en-US" sz="1115">
                <a:latin typeface="Arial" panose="020B0604020202020204" pitchFamily="34" charset="0"/>
                <a:ea typeface="微软雅黑" panose="020B0503020204020204" pitchFamily="34" charset="-122"/>
                <a:sym typeface="Arial" panose="020B0604020202020204" pitchFamily="34" charset="0"/>
              </a:endParaRPr>
            </a:p>
          </p:txBody>
        </p:sp>
        <p:cxnSp>
          <p:nvCxnSpPr>
            <p:cNvPr id="12" name="Straight Connector 23"/>
            <p:cNvCxnSpPr/>
            <p:nvPr>
              <p:custDataLst>
                <p:tags r:id="rId4"/>
              </p:custDataLst>
            </p:nvPr>
          </p:nvCxnSpPr>
          <p:spPr>
            <a:xfrm flipV="1">
              <a:off x="1531526" y="4048204"/>
              <a:ext cx="0" cy="149619"/>
            </a:xfrm>
            <a:prstGeom prst="line">
              <a:avLst/>
            </a:prstGeom>
            <a:ln w="12700">
              <a:solidFill>
                <a:srgbClr val="70AD47"/>
              </a:solidFill>
              <a:headEnd type="oval" w="lg" len="lg"/>
            </a:ln>
          </p:spPr>
          <p:style>
            <a:lnRef idx="1">
              <a:srgbClr val="1F74AD"/>
            </a:lnRef>
            <a:fillRef idx="0">
              <a:srgbClr val="1F74AD"/>
            </a:fillRef>
            <a:effectRef idx="0">
              <a:srgbClr val="1F74AD"/>
            </a:effectRef>
            <a:fontRef idx="minor">
              <a:srgbClr val="000000"/>
            </a:fontRef>
          </p:style>
        </p:cxnSp>
        <p:sp>
          <p:nvSpPr>
            <p:cNvPr id="47" name="Freeform 83"/>
            <p:cNvSpPr/>
            <p:nvPr>
              <p:custDataLst>
                <p:tags r:id="rId5"/>
              </p:custDataLst>
            </p:nvPr>
          </p:nvSpPr>
          <p:spPr bwMode="auto">
            <a:xfrm>
              <a:off x="503238" y="3163570"/>
              <a:ext cx="1812290" cy="1114425"/>
            </a:xfrm>
            <a:custGeom>
              <a:avLst/>
              <a:gdLst>
                <a:gd name="T0" fmla="*/ 771 w 771"/>
                <a:gd name="T1" fmla="*/ 35 h 548"/>
                <a:gd name="T2" fmla="*/ 736 w 771"/>
                <a:gd name="T3" fmla="*/ 0 h 548"/>
                <a:gd name="T4" fmla="*/ 373 w 771"/>
                <a:gd name="T5" fmla="*/ 41 h 548"/>
                <a:gd name="T6" fmla="*/ 35 w 771"/>
                <a:gd name="T7" fmla="*/ 1 h 548"/>
                <a:gd name="T8" fmla="*/ 0 w 771"/>
                <a:gd name="T9" fmla="*/ 35 h 548"/>
                <a:gd name="T10" fmla="*/ 0 w 771"/>
                <a:gd name="T11" fmla="*/ 35 h 548"/>
                <a:gd name="T12" fmla="*/ 0 w 771"/>
                <a:gd name="T13" fmla="*/ 498 h 548"/>
                <a:gd name="T14" fmla="*/ 373 w 771"/>
                <a:gd name="T15" fmla="*/ 548 h 548"/>
                <a:gd name="T16" fmla="*/ 771 w 771"/>
                <a:gd name="T17" fmla="*/ 498 h 548"/>
                <a:gd name="T18" fmla="*/ 771 w 771"/>
                <a:gd name="T19" fmla="*/ 35 h 548"/>
                <a:gd name="T20" fmla="*/ 771 w 771"/>
                <a:gd name="T21" fmla="*/ 35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1" h="548">
                  <a:moveTo>
                    <a:pt x="771" y="35"/>
                  </a:moveTo>
                  <a:cubicBezTo>
                    <a:pt x="736" y="0"/>
                    <a:pt x="736" y="0"/>
                    <a:pt x="736" y="0"/>
                  </a:cubicBezTo>
                  <a:cubicBezTo>
                    <a:pt x="672" y="14"/>
                    <a:pt x="531" y="41"/>
                    <a:pt x="373" y="41"/>
                  </a:cubicBezTo>
                  <a:cubicBezTo>
                    <a:pt x="218" y="41"/>
                    <a:pt x="93" y="15"/>
                    <a:pt x="35" y="1"/>
                  </a:cubicBezTo>
                  <a:cubicBezTo>
                    <a:pt x="0" y="35"/>
                    <a:pt x="0" y="35"/>
                    <a:pt x="0" y="35"/>
                  </a:cubicBezTo>
                  <a:cubicBezTo>
                    <a:pt x="0" y="35"/>
                    <a:pt x="0" y="35"/>
                    <a:pt x="0" y="35"/>
                  </a:cubicBezTo>
                  <a:cubicBezTo>
                    <a:pt x="0" y="498"/>
                    <a:pt x="0" y="498"/>
                    <a:pt x="0" y="498"/>
                  </a:cubicBezTo>
                  <a:cubicBezTo>
                    <a:pt x="0" y="498"/>
                    <a:pt x="158" y="548"/>
                    <a:pt x="373" y="548"/>
                  </a:cubicBezTo>
                  <a:cubicBezTo>
                    <a:pt x="587" y="548"/>
                    <a:pt x="771" y="498"/>
                    <a:pt x="771" y="498"/>
                  </a:cubicBezTo>
                  <a:cubicBezTo>
                    <a:pt x="771" y="35"/>
                    <a:pt x="771" y="35"/>
                    <a:pt x="771" y="35"/>
                  </a:cubicBezTo>
                  <a:cubicBezTo>
                    <a:pt x="771" y="35"/>
                    <a:pt x="771" y="35"/>
                    <a:pt x="771" y="35"/>
                  </a:cubicBezTo>
                  <a:close/>
                </a:path>
              </a:pathLst>
            </a:custGeom>
            <a:solidFill>
              <a:srgbClr val="5EA8AF"/>
            </a:solidFill>
            <a:ln>
              <a:noFill/>
            </a:ln>
          </p:spPr>
          <p:txBody>
            <a:bodyPr vert="horz" wrap="square" lIns="56697" tIns="28348" rIns="56697" bIns="28348"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115" b="0" i="0" u="none" strike="noStrike" kern="0" cap="none" spc="-3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8" name="Freeform 95"/>
            <p:cNvSpPr/>
            <p:nvPr>
              <p:custDataLst>
                <p:tags r:id="rId6"/>
              </p:custDataLst>
            </p:nvPr>
          </p:nvSpPr>
          <p:spPr bwMode="auto">
            <a:xfrm>
              <a:off x="503238" y="3163570"/>
              <a:ext cx="1812290" cy="172720"/>
            </a:xfrm>
            <a:custGeom>
              <a:avLst/>
              <a:gdLst>
                <a:gd name="T0" fmla="*/ 736 w 771"/>
                <a:gd name="T1" fmla="*/ 0 h 85"/>
                <a:gd name="T2" fmla="*/ 373 w 771"/>
                <a:gd name="T3" fmla="*/ 41 h 85"/>
                <a:gd name="T4" fmla="*/ 35 w 771"/>
                <a:gd name="T5" fmla="*/ 1 h 85"/>
                <a:gd name="T6" fmla="*/ 0 w 771"/>
                <a:gd name="T7" fmla="*/ 35 h 85"/>
                <a:gd name="T8" fmla="*/ 373 w 771"/>
                <a:gd name="T9" fmla="*/ 85 h 85"/>
                <a:gd name="T10" fmla="*/ 771 w 771"/>
                <a:gd name="T11" fmla="*/ 35 h 85"/>
                <a:gd name="T12" fmla="*/ 736 w 771"/>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771" h="85">
                  <a:moveTo>
                    <a:pt x="736" y="0"/>
                  </a:moveTo>
                  <a:cubicBezTo>
                    <a:pt x="672" y="14"/>
                    <a:pt x="531" y="41"/>
                    <a:pt x="373" y="41"/>
                  </a:cubicBezTo>
                  <a:cubicBezTo>
                    <a:pt x="218" y="41"/>
                    <a:pt x="93" y="15"/>
                    <a:pt x="35" y="1"/>
                  </a:cubicBezTo>
                  <a:cubicBezTo>
                    <a:pt x="0" y="35"/>
                    <a:pt x="0" y="35"/>
                    <a:pt x="0" y="35"/>
                  </a:cubicBezTo>
                  <a:cubicBezTo>
                    <a:pt x="0" y="35"/>
                    <a:pt x="158" y="85"/>
                    <a:pt x="373" y="85"/>
                  </a:cubicBezTo>
                  <a:cubicBezTo>
                    <a:pt x="587" y="85"/>
                    <a:pt x="771" y="35"/>
                    <a:pt x="771" y="35"/>
                  </a:cubicBezTo>
                  <a:lnTo>
                    <a:pt x="736" y="0"/>
                  </a:lnTo>
                  <a:close/>
                </a:path>
              </a:pathLst>
            </a:custGeom>
            <a:solidFill>
              <a:srgbClr val="EEF3F6">
                <a:alpha val="4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en-US" sz="1115">
                <a:latin typeface="Arial" panose="020B0604020202020204" pitchFamily="34" charset="0"/>
                <a:ea typeface="微软雅黑" panose="020B0503020204020204" pitchFamily="34" charset="-122"/>
                <a:sym typeface="Arial" panose="020B0604020202020204" pitchFamily="34" charset="0"/>
              </a:endParaRPr>
            </a:p>
          </p:txBody>
        </p:sp>
        <p:cxnSp>
          <p:nvCxnSpPr>
            <p:cNvPr id="13" name="Straight Connector 31"/>
            <p:cNvCxnSpPr/>
            <p:nvPr>
              <p:custDataLst>
                <p:tags r:id="rId7"/>
              </p:custDataLst>
            </p:nvPr>
          </p:nvCxnSpPr>
          <p:spPr>
            <a:xfrm flipV="1">
              <a:off x="3726445" y="3789522"/>
              <a:ext cx="0" cy="325617"/>
            </a:xfrm>
            <a:prstGeom prst="line">
              <a:avLst/>
            </a:prstGeom>
            <a:ln w="12700">
              <a:solidFill>
                <a:srgbClr val="70AD47"/>
              </a:solidFill>
              <a:headEnd type="oval" w="lg" len="lg"/>
            </a:ln>
          </p:spPr>
          <p:style>
            <a:lnRef idx="1">
              <a:srgbClr val="1F74AD"/>
            </a:lnRef>
            <a:fillRef idx="0">
              <a:srgbClr val="1F74AD"/>
            </a:fillRef>
            <a:effectRef idx="0">
              <a:srgbClr val="1F74AD"/>
            </a:effectRef>
            <a:fontRef idx="minor">
              <a:srgbClr val="000000"/>
            </a:fontRef>
          </p:style>
        </p:cxnSp>
        <p:sp>
          <p:nvSpPr>
            <p:cNvPr id="43" name="Freeform 85"/>
            <p:cNvSpPr/>
            <p:nvPr>
              <p:custDataLst>
                <p:tags r:id="rId8"/>
              </p:custDataLst>
            </p:nvPr>
          </p:nvSpPr>
          <p:spPr bwMode="auto">
            <a:xfrm>
              <a:off x="2830195" y="2972435"/>
              <a:ext cx="1918335" cy="1305560"/>
            </a:xfrm>
            <a:custGeom>
              <a:avLst/>
              <a:gdLst>
                <a:gd name="T0" fmla="*/ 844 w 844"/>
                <a:gd name="T1" fmla="*/ 57 h 556"/>
                <a:gd name="T2" fmla="*/ 844 w 844"/>
                <a:gd name="T3" fmla="*/ 57 h 556"/>
                <a:gd name="T4" fmla="*/ 422 w 844"/>
                <a:gd name="T5" fmla="*/ 0 h 556"/>
                <a:gd name="T6" fmla="*/ 0 w 844"/>
                <a:gd name="T7" fmla="*/ 57 h 556"/>
                <a:gd name="T8" fmla="*/ 0 w 844"/>
                <a:gd name="T9" fmla="*/ 519 h 556"/>
                <a:gd name="T10" fmla="*/ 36 w 844"/>
                <a:gd name="T11" fmla="*/ 556 h 556"/>
                <a:gd name="T12" fmla="*/ 409 w 844"/>
                <a:gd name="T13" fmla="*/ 506 h 556"/>
                <a:gd name="T14" fmla="*/ 808 w 844"/>
                <a:gd name="T15" fmla="*/ 556 h 556"/>
                <a:gd name="T16" fmla="*/ 808 w 844"/>
                <a:gd name="T17" fmla="*/ 556 h 556"/>
                <a:gd name="T18" fmla="*/ 808 w 844"/>
                <a:gd name="T19" fmla="*/ 556 h 556"/>
                <a:gd name="T20" fmla="*/ 808 w 844"/>
                <a:gd name="T21" fmla="*/ 556 h 556"/>
                <a:gd name="T22" fmla="*/ 808 w 844"/>
                <a:gd name="T23" fmla="*/ 556 h 556"/>
                <a:gd name="T24" fmla="*/ 844 w 844"/>
                <a:gd name="T25" fmla="*/ 519 h 556"/>
                <a:gd name="T26" fmla="*/ 844 w 844"/>
                <a:gd name="T27" fmla="*/ 57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4" h="556">
                  <a:moveTo>
                    <a:pt x="844" y="57"/>
                  </a:moveTo>
                  <a:cubicBezTo>
                    <a:pt x="844" y="57"/>
                    <a:pt x="844" y="57"/>
                    <a:pt x="844" y="57"/>
                  </a:cubicBezTo>
                  <a:cubicBezTo>
                    <a:pt x="844" y="57"/>
                    <a:pt x="666" y="0"/>
                    <a:pt x="422" y="0"/>
                  </a:cubicBezTo>
                  <a:cubicBezTo>
                    <a:pt x="178" y="0"/>
                    <a:pt x="0" y="57"/>
                    <a:pt x="0" y="57"/>
                  </a:cubicBezTo>
                  <a:cubicBezTo>
                    <a:pt x="0" y="519"/>
                    <a:pt x="0" y="519"/>
                    <a:pt x="0" y="519"/>
                  </a:cubicBezTo>
                  <a:cubicBezTo>
                    <a:pt x="36" y="556"/>
                    <a:pt x="36" y="556"/>
                    <a:pt x="36" y="556"/>
                  </a:cubicBezTo>
                  <a:cubicBezTo>
                    <a:pt x="36" y="556"/>
                    <a:pt x="194" y="506"/>
                    <a:pt x="409" y="506"/>
                  </a:cubicBezTo>
                  <a:cubicBezTo>
                    <a:pt x="623" y="506"/>
                    <a:pt x="807" y="556"/>
                    <a:pt x="808" y="556"/>
                  </a:cubicBezTo>
                  <a:cubicBezTo>
                    <a:pt x="808" y="556"/>
                    <a:pt x="808" y="556"/>
                    <a:pt x="808" y="556"/>
                  </a:cubicBezTo>
                  <a:cubicBezTo>
                    <a:pt x="808" y="556"/>
                    <a:pt x="808" y="556"/>
                    <a:pt x="808" y="556"/>
                  </a:cubicBezTo>
                  <a:cubicBezTo>
                    <a:pt x="808" y="556"/>
                    <a:pt x="808" y="556"/>
                    <a:pt x="808" y="556"/>
                  </a:cubicBezTo>
                  <a:cubicBezTo>
                    <a:pt x="808" y="556"/>
                    <a:pt x="808" y="556"/>
                    <a:pt x="808" y="556"/>
                  </a:cubicBezTo>
                  <a:cubicBezTo>
                    <a:pt x="844" y="519"/>
                    <a:pt x="844" y="519"/>
                    <a:pt x="844" y="519"/>
                  </a:cubicBezTo>
                  <a:lnTo>
                    <a:pt x="844" y="57"/>
                  </a:lnTo>
                  <a:close/>
                </a:path>
              </a:pathLst>
            </a:custGeom>
            <a:solidFill>
              <a:srgbClr val="5EA8AF"/>
            </a:solidFill>
            <a:ln>
              <a:noFill/>
            </a:ln>
          </p:spPr>
          <p:txBody>
            <a:bodyPr vert="horz" wrap="square" lIns="56697" tIns="28348" rIns="56697" bIns="28348"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115" b="0" i="0" u="none" strike="noStrike" kern="0" cap="none" spc="-3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4" name="Freeform 97"/>
            <p:cNvSpPr/>
            <p:nvPr>
              <p:custDataLst>
                <p:tags r:id="rId9"/>
              </p:custDataLst>
            </p:nvPr>
          </p:nvSpPr>
          <p:spPr bwMode="auto">
            <a:xfrm>
              <a:off x="2830195" y="2972435"/>
              <a:ext cx="1918335" cy="218440"/>
            </a:xfrm>
            <a:custGeom>
              <a:avLst/>
              <a:gdLst>
                <a:gd name="T0" fmla="*/ 844 w 844"/>
                <a:gd name="T1" fmla="*/ 57 h 93"/>
                <a:gd name="T2" fmla="*/ 808 w 844"/>
                <a:gd name="T3" fmla="*/ 93 h 93"/>
                <a:gd name="T4" fmla="*/ 409 w 844"/>
                <a:gd name="T5" fmla="*/ 44 h 93"/>
                <a:gd name="T6" fmla="*/ 36 w 844"/>
                <a:gd name="T7" fmla="*/ 93 h 93"/>
                <a:gd name="T8" fmla="*/ 0 w 844"/>
                <a:gd name="T9" fmla="*/ 57 h 93"/>
                <a:gd name="T10" fmla="*/ 422 w 844"/>
                <a:gd name="T11" fmla="*/ 0 h 93"/>
                <a:gd name="T12" fmla="*/ 844 w 844"/>
                <a:gd name="T13" fmla="*/ 57 h 93"/>
              </a:gdLst>
              <a:ahLst/>
              <a:cxnLst>
                <a:cxn ang="0">
                  <a:pos x="T0" y="T1"/>
                </a:cxn>
                <a:cxn ang="0">
                  <a:pos x="T2" y="T3"/>
                </a:cxn>
                <a:cxn ang="0">
                  <a:pos x="T4" y="T5"/>
                </a:cxn>
                <a:cxn ang="0">
                  <a:pos x="T6" y="T7"/>
                </a:cxn>
                <a:cxn ang="0">
                  <a:pos x="T8" y="T9"/>
                </a:cxn>
                <a:cxn ang="0">
                  <a:pos x="T10" y="T11"/>
                </a:cxn>
                <a:cxn ang="0">
                  <a:pos x="T12" y="T13"/>
                </a:cxn>
              </a:cxnLst>
              <a:rect l="0" t="0" r="r" b="b"/>
              <a:pathLst>
                <a:path w="844" h="93">
                  <a:moveTo>
                    <a:pt x="844" y="57"/>
                  </a:moveTo>
                  <a:cubicBezTo>
                    <a:pt x="808" y="93"/>
                    <a:pt x="808" y="93"/>
                    <a:pt x="808" y="93"/>
                  </a:cubicBezTo>
                  <a:cubicBezTo>
                    <a:pt x="808" y="93"/>
                    <a:pt x="624" y="44"/>
                    <a:pt x="409" y="44"/>
                  </a:cubicBezTo>
                  <a:cubicBezTo>
                    <a:pt x="194" y="44"/>
                    <a:pt x="36" y="93"/>
                    <a:pt x="36" y="93"/>
                  </a:cubicBezTo>
                  <a:cubicBezTo>
                    <a:pt x="0" y="57"/>
                    <a:pt x="0" y="57"/>
                    <a:pt x="0" y="57"/>
                  </a:cubicBezTo>
                  <a:cubicBezTo>
                    <a:pt x="0" y="57"/>
                    <a:pt x="178" y="0"/>
                    <a:pt x="422" y="0"/>
                  </a:cubicBezTo>
                  <a:cubicBezTo>
                    <a:pt x="666" y="0"/>
                    <a:pt x="844" y="57"/>
                    <a:pt x="844" y="57"/>
                  </a:cubicBezTo>
                  <a:close/>
                </a:path>
              </a:pathLst>
            </a:custGeom>
            <a:solidFill>
              <a:srgbClr val="EEF3F6">
                <a:alpha val="4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en-US" sz="1115">
                <a:latin typeface="Arial" panose="020B0604020202020204" pitchFamily="34" charset="0"/>
                <a:ea typeface="微软雅黑" panose="020B0503020204020204" pitchFamily="34" charset="-122"/>
                <a:sym typeface="Arial" panose="020B0604020202020204" pitchFamily="34" charset="0"/>
              </a:endParaRPr>
            </a:p>
          </p:txBody>
        </p:sp>
        <p:sp>
          <p:nvSpPr>
            <p:cNvPr id="79" name="文本框 78"/>
            <p:cNvSpPr txBox="1"/>
            <p:nvPr>
              <p:custDataLst>
                <p:tags r:id="rId10"/>
              </p:custDataLst>
            </p:nvPr>
          </p:nvSpPr>
          <p:spPr>
            <a:xfrm>
              <a:off x="3174365" y="3289935"/>
              <a:ext cx="1259205" cy="398780"/>
            </a:xfrm>
            <a:prstGeom prst="rect">
              <a:avLst/>
            </a:prstGeom>
            <a:noFill/>
          </p:spPr>
          <p:txBody>
            <a:bodyPr wrap="square" rtlCol="0">
              <a:noAutofit/>
            </a:bodyPr>
            <a:lstStyle/>
            <a:p>
              <a:pPr algn="ctr"/>
              <a:r>
                <a:rPr lang="zh-CN" altLang="en-US" sz="1600" b="1" spc="15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总体规划</a:t>
              </a:r>
            </a:p>
          </p:txBody>
        </p:sp>
        <p:sp>
          <p:nvSpPr>
            <p:cNvPr id="125" name="文本框 124"/>
            <p:cNvSpPr txBox="1"/>
            <p:nvPr>
              <p:custDataLst>
                <p:tags r:id="rId11"/>
              </p:custDataLst>
            </p:nvPr>
          </p:nvSpPr>
          <p:spPr>
            <a:xfrm>
              <a:off x="813753" y="3362960"/>
              <a:ext cx="1259205" cy="398780"/>
            </a:xfrm>
            <a:prstGeom prst="rect">
              <a:avLst/>
            </a:prstGeom>
            <a:noFill/>
          </p:spPr>
          <p:txBody>
            <a:bodyPr wrap="square" rtlCol="0">
              <a:noAutofit/>
            </a:bodyPr>
            <a:lstStyle/>
            <a:p>
              <a:pPr algn="ctr"/>
              <a:r>
                <a:rPr lang="zh-CN" altLang="en-US" sz="1600" b="1" spc="15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详细规划</a:t>
              </a:r>
            </a:p>
          </p:txBody>
        </p:sp>
        <p:sp>
          <p:nvSpPr>
            <p:cNvPr id="126" name="文本框 125"/>
            <p:cNvSpPr txBox="1"/>
            <p:nvPr>
              <p:custDataLst>
                <p:tags r:id="rId12"/>
              </p:custDataLst>
            </p:nvPr>
          </p:nvSpPr>
          <p:spPr>
            <a:xfrm>
              <a:off x="5519102" y="3362960"/>
              <a:ext cx="1259205" cy="398780"/>
            </a:xfrm>
            <a:prstGeom prst="rect">
              <a:avLst/>
            </a:prstGeom>
            <a:noFill/>
          </p:spPr>
          <p:txBody>
            <a:bodyPr wrap="square" rtlCol="0">
              <a:noAutofit/>
            </a:bodyPr>
            <a:lstStyle/>
            <a:p>
              <a:pPr algn="ctr"/>
              <a:r>
                <a:rPr lang="zh-CN" altLang="en-US" sz="1600" b="1" spc="15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专项规划</a:t>
              </a:r>
            </a:p>
          </p:txBody>
        </p:sp>
        <p:sp>
          <p:nvSpPr>
            <p:cNvPr id="130" name="箭头: 右 75"/>
            <p:cNvSpPr/>
            <p:nvPr>
              <p:custDataLst>
                <p:tags r:id="rId13"/>
              </p:custDataLst>
            </p:nvPr>
          </p:nvSpPr>
          <p:spPr>
            <a:xfrm rot="5400000">
              <a:off x="3613785" y="5786755"/>
              <a:ext cx="306070" cy="313055"/>
            </a:xfrm>
            <a:prstGeom prst="rightArrow">
              <a:avLst/>
            </a:prstGeom>
            <a:solidFill>
              <a:srgbClr val="5EA8AF"/>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sz="1115">
                <a:latin typeface="Arial" panose="020B0604020202020204" pitchFamily="34" charset="0"/>
                <a:ea typeface="微软雅黑" panose="020B0503020204020204" pitchFamily="34" charset="-122"/>
                <a:sym typeface="Arial" panose="020B0604020202020204" pitchFamily="34" charset="0"/>
              </a:endParaRPr>
            </a:p>
          </p:txBody>
        </p:sp>
        <p:sp>
          <p:nvSpPr>
            <p:cNvPr id="132" name="文本框 131"/>
            <p:cNvSpPr txBox="1"/>
            <p:nvPr/>
          </p:nvSpPr>
          <p:spPr>
            <a:xfrm>
              <a:off x="3862070" y="5799455"/>
              <a:ext cx="881380" cy="306705"/>
            </a:xfrm>
            <a:prstGeom prst="rect">
              <a:avLst/>
            </a:prstGeom>
            <a:noFill/>
          </p:spPr>
          <p:txBody>
            <a:bodyPr wrap="square" rtlCol="0">
              <a:spAutoFit/>
            </a:bodyPr>
            <a:lstStyle/>
            <a:p>
              <a:r>
                <a:rPr lang="zh-CN" altLang="en-US" sz="1400" b="1">
                  <a:solidFill>
                    <a:srgbClr val="5EA8AF"/>
                  </a:solidFill>
                  <a:latin typeface="微软雅黑" panose="020B0503020204020204" pitchFamily="34" charset="-122"/>
                  <a:ea typeface="微软雅黑" panose="020B0503020204020204" pitchFamily="34" charset="-122"/>
                </a:rPr>
                <a:t>传导</a:t>
              </a:r>
            </a:p>
          </p:txBody>
        </p:sp>
        <p:sp>
          <p:nvSpPr>
            <p:cNvPr id="134" name="圆角矩形 133"/>
            <p:cNvSpPr/>
            <p:nvPr/>
          </p:nvSpPr>
          <p:spPr>
            <a:xfrm>
              <a:off x="513715" y="4521200"/>
              <a:ext cx="1825625" cy="1106805"/>
            </a:xfrm>
            <a:prstGeom prst="roundRect">
              <a:avLst/>
            </a:prstGeom>
            <a:solidFill>
              <a:srgbClr val="CFE5E7">
                <a:alpha val="30000"/>
              </a:srgbClr>
            </a:solidFill>
            <a:ln w="15875" cmpd="sng">
              <a:solidFill>
                <a:srgbClr val="5EA8A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文本框 134"/>
            <p:cNvSpPr txBox="1"/>
            <p:nvPr>
              <p:custDataLst>
                <p:tags r:id="rId14"/>
              </p:custDataLst>
            </p:nvPr>
          </p:nvSpPr>
          <p:spPr>
            <a:xfrm>
              <a:off x="513715" y="4746463"/>
              <a:ext cx="1817686" cy="625064"/>
            </a:xfrm>
            <a:prstGeom prst="rect">
              <a:avLst/>
            </a:prstGeom>
            <a:noFill/>
          </p:spPr>
          <p:txBody>
            <a:bodyPr wrap="square" rtlCol="0">
              <a:noAutofit/>
            </a:bodyPr>
            <a:lstStyle/>
            <a:p>
              <a:pPr algn="ctr">
                <a:lnSpc>
                  <a:spcPct val="130000"/>
                </a:lnSpc>
              </a:pP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城镇开发边界内</a:t>
              </a:r>
              <a:endParaRPr lang="en-US" altLang="zh-CN" sz="140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endParaRPr>
            </a:p>
            <a:p>
              <a:pPr algn="ctr">
                <a:lnSpc>
                  <a:spcPct val="130000"/>
                </a:lnSpc>
              </a:pP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详细规划</a:t>
              </a:r>
            </a:p>
          </p:txBody>
        </p:sp>
        <p:sp>
          <p:nvSpPr>
            <p:cNvPr id="136" name="圆角矩形 135"/>
            <p:cNvSpPr/>
            <p:nvPr/>
          </p:nvSpPr>
          <p:spPr>
            <a:xfrm>
              <a:off x="513715" y="6216015"/>
              <a:ext cx="1825625" cy="1106805"/>
            </a:xfrm>
            <a:prstGeom prst="roundRect">
              <a:avLst/>
            </a:prstGeom>
            <a:solidFill>
              <a:srgbClr val="CFE5E7">
                <a:alpha val="30000"/>
              </a:srgbClr>
            </a:solidFill>
            <a:ln w="15875" cmpd="sng">
              <a:solidFill>
                <a:srgbClr val="5EA8A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文本框 136"/>
            <p:cNvSpPr txBox="1"/>
            <p:nvPr>
              <p:custDataLst>
                <p:tags r:id="rId15"/>
              </p:custDataLst>
            </p:nvPr>
          </p:nvSpPr>
          <p:spPr>
            <a:xfrm>
              <a:off x="513715" y="6466125"/>
              <a:ext cx="1825306" cy="600870"/>
            </a:xfrm>
            <a:prstGeom prst="rect">
              <a:avLst/>
            </a:prstGeom>
            <a:noFill/>
          </p:spPr>
          <p:txBody>
            <a:bodyPr wrap="square" rtlCol="0">
              <a:noAutofit/>
            </a:bodyPr>
            <a:lstStyle/>
            <a:p>
              <a:pPr algn="ctr">
                <a:lnSpc>
                  <a:spcPct val="130000"/>
                </a:lnSpc>
              </a:pP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城镇开发边界外</a:t>
              </a:r>
              <a:endParaRPr lang="en-US" altLang="zh-CN" sz="140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endParaRPr>
            </a:p>
            <a:p>
              <a:pPr algn="ctr">
                <a:lnSpc>
                  <a:spcPct val="130000"/>
                </a:lnSpc>
              </a:pP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村庄规划</a:t>
              </a:r>
            </a:p>
          </p:txBody>
        </p:sp>
        <p:sp>
          <p:nvSpPr>
            <p:cNvPr id="138" name="圆角矩形 137"/>
            <p:cNvSpPr/>
            <p:nvPr/>
          </p:nvSpPr>
          <p:spPr>
            <a:xfrm>
              <a:off x="2904490" y="4516755"/>
              <a:ext cx="1825625" cy="1106805"/>
            </a:xfrm>
            <a:prstGeom prst="roundRect">
              <a:avLst/>
            </a:prstGeom>
            <a:solidFill>
              <a:srgbClr val="CFE5E7">
                <a:alpha val="30000"/>
              </a:srgbClr>
            </a:solidFill>
            <a:ln w="15875" cmpd="sng">
              <a:solidFill>
                <a:srgbClr val="5EA8A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文本框 139"/>
            <p:cNvSpPr txBox="1"/>
            <p:nvPr>
              <p:custDataLst>
                <p:tags r:id="rId16"/>
              </p:custDataLst>
            </p:nvPr>
          </p:nvSpPr>
          <p:spPr>
            <a:xfrm>
              <a:off x="2903856" y="4753709"/>
              <a:ext cx="1826259" cy="629840"/>
            </a:xfrm>
            <a:prstGeom prst="rect">
              <a:avLst/>
            </a:prstGeom>
            <a:noFill/>
          </p:spPr>
          <p:txBody>
            <a:bodyPr wrap="square" rtlCol="0">
              <a:noAutofit/>
            </a:bodyPr>
            <a:lstStyle/>
            <a:p>
              <a:pPr algn="ctr">
                <a:lnSpc>
                  <a:spcPct val="130000"/>
                </a:lnSpc>
              </a:pP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县级国土空间</a:t>
              </a:r>
              <a:endParaRPr lang="en-US" altLang="zh-CN" sz="140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endParaRPr>
            </a:p>
            <a:p>
              <a:pPr algn="ctr">
                <a:lnSpc>
                  <a:spcPct val="130000"/>
                </a:lnSpc>
              </a:pP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总体规划</a:t>
              </a:r>
            </a:p>
          </p:txBody>
        </p:sp>
        <p:sp>
          <p:nvSpPr>
            <p:cNvPr id="141" name="圆角矩形 140"/>
            <p:cNvSpPr/>
            <p:nvPr/>
          </p:nvSpPr>
          <p:spPr>
            <a:xfrm>
              <a:off x="2907030" y="6213475"/>
              <a:ext cx="1825625" cy="1106805"/>
            </a:xfrm>
            <a:prstGeom prst="roundRect">
              <a:avLst/>
            </a:prstGeom>
            <a:solidFill>
              <a:srgbClr val="CFE5E7">
                <a:alpha val="30000"/>
              </a:srgbClr>
            </a:solidFill>
            <a:ln w="15875" cmpd="sng">
              <a:solidFill>
                <a:srgbClr val="5EA8A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文本框 141"/>
            <p:cNvSpPr txBox="1"/>
            <p:nvPr>
              <p:custDataLst>
                <p:tags r:id="rId17"/>
              </p:custDataLst>
            </p:nvPr>
          </p:nvSpPr>
          <p:spPr>
            <a:xfrm>
              <a:off x="2903856" y="6467791"/>
              <a:ext cx="1826260" cy="597539"/>
            </a:xfrm>
            <a:prstGeom prst="rect">
              <a:avLst/>
            </a:prstGeom>
            <a:noFill/>
          </p:spPr>
          <p:txBody>
            <a:bodyPr wrap="square" rtlCol="0">
              <a:noAutofit/>
            </a:bodyPr>
            <a:lstStyle/>
            <a:p>
              <a:pPr algn="ctr">
                <a:lnSpc>
                  <a:spcPct val="130000"/>
                </a:lnSpc>
              </a:pP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乡镇级国土空间</a:t>
              </a:r>
              <a:endParaRPr lang="en-US" altLang="zh-CN" sz="140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endParaRPr>
            </a:p>
            <a:p>
              <a:pPr algn="ctr">
                <a:lnSpc>
                  <a:spcPct val="130000"/>
                </a:lnSpc>
              </a:pP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总体规划</a:t>
              </a:r>
            </a:p>
          </p:txBody>
        </p:sp>
        <p:sp>
          <p:nvSpPr>
            <p:cNvPr id="144" name="圆角矩形 143"/>
            <p:cNvSpPr/>
            <p:nvPr/>
          </p:nvSpPr>
          <p:spPr>
            <a:xfrm>
              <a:off x="5218112" y="4516755"/>
              <a:ext cx="1825625" cy="4135535"/>
            </a:xfrm>
            <a:prstGeom prst="roundRect">
              <a:avLst/>
            </a:prstGeom>
            <a:solidFill>
              <a:srgbClr val="CFE5E7">
                <a:alpha val="30000"/>
              </a:srgbClr>
            </a:solidFill>
            <a:ln w="15875" cmpd="sng">
              <a:solidFill>
                <a:srgbClr val="5EA8A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文本框 144"/>
            <p:cNvSpPr txBox="1"/>
            <p:nvPr>
              <p:custDataLst>
                <p:tags r:id="rId18"/>
              </p:custDataLst>
            </p:nvPr>
          </p:nvSpPr>
          <p:spPr>
            <a:xfrm>
              <a:off x="5222137" y="5833518"/>
              <a:ext cx="1821600" cy="432000"/>
            </a:xfrm>
            <a:prstGeom prst="rect">
              <a:avLst/>
            </a:prstGeom>
            <a:noFill/>
          </p:spPr>
          <p:txBody>
            <a:bodyPr wrap="square" rtlCol="0">
              <a:noAutofit/>
            </a:bodyPr>
            <a:lstStyle/>
            <a:p>
              <a:pPr algn="ctr">
                <a:lnSpc>
                  <a:spcPct val="140000"/>
                </a:lnSpc>
              </a:pPr>
              <a:r>
                <a:rPr lang="zh-CN" altLang="en-US" sz="140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公共服务设施规划</a:t>
              </a:r>
            </a:p>
          </p:txBody>
        </p:sp>
        <p:sp>
          <p:nvSpPr>
            <p:cNvPr id="146" name="文本框 145"/>
            <p:cNvSpPr txBox="1"/>
            <p:nvPr>
              <p:custDataLst>
                <p:tags r:id="rId19"/>
              </p:custDataLst>
            </p:nvPr>
          </p:nvSpPr>
          <p:spPr>
            <a:xfrm>
              <a:off x="5222137" y="4746462"/>
              <a:ext cx="1821600" cy="432000"/>
            </a:xfrm>
            <a:prstGeom prst="rect">
              <a:avLst/>
            </a:prstGeom>
            <a:noFill/>
          </p:spPr>
          <p:txBody>
            <a:bodyPr wrap="square" rtlCol="0">
              <a:noAutofit/>
            </a:bodyPr>
            <a:lstStyle/>
            <a:p>
              <a:pPr algn="ctr">
                <a:lnSpc>
                  <a:spcPct val="140000"/>
                </a:lnSpc>
              </a:pPr>
              <a:r>
                <a:rPr lang="zh-CN" altLang="en-US" sz="140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教育设施规划</a:t>
              </a:r>
            </a:p>
          </p:txBody>
        </p:sp>
        <p:sp>
          <p:nvSpPr>
            <p:cNvPr id="147" name="文本框 146"/>
            <p:cNvSpPr txBox="1"/>
            <p:nvPr>
              <p:custDataLst>
                <p:tags r:id="rId20"/>
              </p:custDataLst>
            </p:nvPr>
          </p:nvSpPr>
          <p:spPr>
            <a:xfrm>
              <a:off x="5222137" y="5289990"/>
              <a:ext cx="1821600" cy="432000"/>
            </a:xfrm>
            <a:prstGeom prst="rect">
              <a:avLst/>
            </a:prstGeom>
            <a:noFill/>
          </p:spPr>
          <p:txBody>
            <a:bodyPr wrap="square" rtlCol="0">
              <a:noAutofit/>
            </a:bodyPr>
            <a:lstStyle/>
            <a:p>
              <a:pPr algn="ctr">
                <a:lnSpc>
                  <a:spcPct val="140000"/>
                </a:lnSpc>
              </a:pPr>
              <a:r>
                <a:rPr lang="zh-CN" altLang="en-US" sz="140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综合交通规划</a:t>
              </a:r>
            </a:p>
          </p:txBody>
        </p:sp>
        <p:sp>
          <p:nvSpPr>
            <p:cNvPr id="148" name="文本框 147"/>
            <p:cNvSpPr txBox="1"/>
            <p:nvPr>
              <p:custDataLst>
                <p:tags r:id="rId21"/>
              </p:custDataLst>
            </p:nvPr>
          </p:nvSpPr>
          <p:spPr>
            <a:xfrm>
              <a:off x="5222137" y="6377046"/>
              <a:ext cx="1821600" cy="432000"/>
            </a:xfrm>
            <a:prstGeom prst="rect">
              <a:avLst/>
            </a:prstGeom>
            <a:noFill/>
          </p:spPr>
          <p:txBody>
            <a:bodyPr wrap="square" rtlCol="0">
              <a:noAutofit/>
            </a:bodyPr>
            <a:lstStyle/>
            <a:p>
              <a:pPr algn="ctr">
                <a:lnSpc>
                  <a:spcPct val="140000"/>
                </a:lnSpc>
              </a:pPr>
              <a:r>
                <a:rPr lang="zh-CN" altLang="en-US" sz="140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公共交通规划</a:t>
              </a:r>
            </a:p>
          </p:txBody>
        </p:sp>
        <p:sp>
          <p:nvSpPr>
            <p:cNvPr id="149" name="文本框 148"/>
            <p:cNvSpPr txBox="1"/>
            <p:nvPr>
              <p:custDataLst>
                <p:tags r:id="rId22"/>
              </p:custDataLst>
            </p:nvPr>
          </p:nvSpPr>
          <p:spPr>
            <a:xfrm>
              <a:off x="5222137" y="6920574"/>
              <a:ext cx="1821600" cy="432000"/>
            </a:xfrm>
            <a:prstGeom prst="rect">
              <a:avLst/>
            </a:prstGeom>
            <a:noFill/>
          </p:spPr>
          <p:txBody>
            <a:bodyPr wrap="square" rtlCol="0">
              <a:noAutofit/>
            </a:bodyPr>
            <a:lstStyle/>
            <a:p>
              <a:pPr algn="ctr">
                <a:lnSpc>
                  <a:spcPct val="140000"/>
                </a:lnSpc>
              </a:pPr>
              <a:r>
                <a:rPr lang="zh-CN" altLang="en-US" sz="140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市政基础设施规划</a:t>
              </a:r>
            </a:p>
          </p:txBody>
        </p:sp>
        <p:sp>
          <p:nvSpPr>
            <p:cNvPr id="150" name="文本框 149"/>
            <p:cNvSpPr txBox="1"/>
            <p:nvPr>
              <p:custDataLst>
                <p:tags r:id="rId23"/>
              </p:custDataLst>
            </p:nvPr>
          </p:nvSpPr>
          <p:spPr>
            <a:xfrm>
              <a:off x="5222137" y="7464102"/>
              <a:ext cx="1821600" cy="432000"/>
            </a:xfrm>
            <a:prstGeom prst="rect">
              <a:avLst/>
            </a:prstGeom>
            <a:noFill/>
          </p:spPr>
          <p:txBody>
            <a:bodyPr wrap="square" rtlCol="0">
              <a:noAutofit/>
            </a:bodyPr>
            <a:lstStyle/>
            <a:p>
              <a:pPr algn="ctr">
                <a:lnSpc>
                  <a:spcPct val="140000"/>
                </a:lnSpc>
              </a:pPr>
              <a:r>
                <a:rPr lang="zh-CN" altLang="en-US" sz="140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综合防灾规划</a:t>
              </a:r>
            </a:p>
          </p:txBody>
        </p:sp>
        <p:sp>
          <p:nvSpPr>
            <p:cNvPr id="151" name="文本框 150"/>
            <p:cNvSpPr txBox="1"/>
            <p:nvPr>
              <p:custDataLst>
                <p:tags r:id="rId24"/>
              </p:custDataLst>
            </p:nvPr>
          </p:nvSpPr>
          <p:spPr>
            <a:xfrm>
              <a:off x="5222137" y="8007629"/>
              <a:ext cx="1821600" cy="432000"/>
            </a:xfrm>
            <a:prstGeom prst="rect">
              <a:avLst/>
            </a:prstGeom>
            <a:noFill/>
          </p:spPr>
          <p:txBody>
            <a:bodyPr wrap="square" rtlCol="0">
              <a:noAutofit/>
            </a:bodyPr>
            <a:lstStyle/>
            <a:p>
              <a:pPr algn="ctr">
                <a:lnSpc>
                  <a:spcPct val="140000"/>
                </a:lnSpc>
              </a:pPr>
              <a:r>
                <a:rPr lang="en-US" altLang="zh-CN" sz="160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a:t>
              </a:r>
            </a:p>
          </p:txBody>
        </p:sp>
        <p:sp>
          <p:nvSpPr>
            <p:cNvPr id="152" name="文本框 151"/>
            <p:cNvSpPr txBox="1"/>
            <p:nvPr/>
          </p:nvSpPr>
          <p:spPr>
            <a:xfrm>
              <a:off x="4715510" y="3673019"/>
              <a:ext cx="488315" cy="429895"/>
            </a:xfrm>
            <a:prstGeom prst="rect">
              <a:avLst/>
            </a:prstGeom>
            <a:noFill/>
          </p:spPr>
          <p:txBody>
            <a:bodyPr wrap="square" rtlCol="0">
              <a:spAutoFit/>
            </a:bodyPr>
            <a:lstStyle/>
            <a:p>
              <a:pPr algn="ctr"/>
              <a:r>
                <a:rPr lang="zh-CN" altLang="en-US" sz="1100" b="1" dirty="0">
                  <a:solidFill>
                    <a:srgbClr val="5EA8AF"/>
                  </a:solidFill>
                  <a:latin typeface="微软雅黑" panose="020B0503020204020204" pitchFamily="34" charset="-122"/>
                  <a:ea typeface="微软雅黑" panose="020B0503020204020204" pitchFamily="34" charset="-122"/>
                </a:rPr>
                <a:t>传导</a:t>
              </a:r>
            </a:p>
            <a:p>
              <a:pPr algn="ctr"/>
              <a:r>
                <a:rPr lang="zh-CN" altLang="en-US" sz="1100" b="1" dirty="0">
                  <a:solidFill>
                    <a:srgbClr val="5EA8AF"/>
                  </a:solidFill>
                  <a:latin typeface="微软雅黑" panose="020B0503020204020204" pitchFamily="34" charset="-122"/>
                  <a:ea typeface="微软雅黑" panose="020B0503020204020204" pitchFamily="34" charset="-122"/>
                </a:rPr>
                <a:t>管控</a:t>
              </a:r>
            </a:p>
          </p:txBody>
        </p:sp>
        <p:sp>
          <p:nvSpPr>
            <p:cNvPr id="154" name="箭头: 右 75"/>
            <p:cNvSpPr/>
            <p:nvPr>
              <p:custDataLst>
                <p:tags r:id="rId25"/>
              </p:custDataLst>
            </p:nvPr>
          </p:nvSpPr>
          <p:spPr>
            <a:xfrm rot="10800000">
              <a:off x="2351722" y="3476625"/>
              <a:ext cx="430847" cy="222250"/>
            </a:xfrm>
            <a:prstGeom prst="rightArrow">
              <a:avLst/>
            </a:prstGeom>
            <a:solidFill>
              <a:srgbClr val="5EA8AF"/>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sz="1115">
                <a:latin typeface="Arial" panose="020B0604020202020204" pitchFamily="34" charset="0"/>
                <a:ea typeface="微软雅黑" panose="020B0503020204020204" pitchFamily="34" charset="-122"/>
                <a:sym typeface="Arial" panose="020B0604020202020204" pitchFamily="34" charset="0"/>
              </a:endParaRPr>
            </a:p>
          </p:txBody>
        </p:sp>
        <p:sp>
          <p:nvSpPr>
            <p:cNvPr id="155" name="文本框 154"/>
            <p:cNvSpPr txBox="1"/>
            <p:nvPr/>
          </p:nvSpPr>
          <p:spPr>
            <a:xfrm>
              <a:off x="2359123" y="3672523"/>
              <a:ext cx="423446" cy="430887"/>
            </a:xfrm>
            <a:prstGeom prst="rect">
              <a:avLst/>
            </a:prstGeom>
            <a:noFill/>
          </p:spPr>
          <p:txBody>
            <a:bodyPr wrap="square" rtlCol="0">
              <a:spAutoFit/>
            </a:bodyPr>
            <a:lstStyle/>
            <a:p>
              <a:pPr algn="ctr"/>
              <a:r>
                <a:rPr lang="zh-CN" altLang="en-US" sz="1100" b="1">
                  <a:solidFill>
                    <a:srgbClr val="5EA8AF"/>
                  </a:solidFill>
                  <a:latin typeface="微软雅黑" panose="020B0503020204020204" pitchFamily="34" charset="-122"/>
                  <a:ea typeface="微软雅黑" panose="020B0503020204020204" pitchFamily="34" charset="-122"/>
                </a:rPr>
                <a:t>传导</a:t>
              </a:r>
            </a:p>
          </p:txBody>
        </p:sp>
        <p:sp>
          <p:nvSpPr>
            <p:cNvPr id="192" name="任意多边形 191"/>
            <p:cNvSpPr/>
            <p:nvPr/>
          </p:nvSpPr>
          <p:spPr>
            <a:xfrm>
              <a:off x="1442720" y="2800350"/>
              <a:ext cx="4677410" cy="388620"/>
            </a:xfrm>
            <a:custGeom>
              <a:avLst/>
              <a:gdLst>
                <a:gd name="connsiteX0" fmla="*/ 0 w 7366"/>
                <a:gd name="connsiteY0" fmla="*/ 612 h 612"/>
                <a:gd name="connsiteX1" fmla="*/ 0 w 7366"/>
                <a:gd name="connsiteY1" fmla="*/ 0 h 612"/>
                <a:gd name="connsiteX2" fmla="*/ 7361 w 7366"/>
                <a:gd name="connsiteY2" fmla="*/ 0 h 612"/>
                <a:gd name="connsiteX3" fmla="*/ 7366 w 7366"/>
                <a:gd name="connsiteY3" fmla="*/ 600 h 612"/>
              </a:gdLst>
              <a:ahLst/>
              <a:cxnLst>
                <a:cxn ang="0">
                  <a:pos x="connsiteX0" y="connsiteY0"/>
                </a:cxn>
                <a:cxn ang="0">
                  <a:pos x="connsiteX1" y="connsiteY1"/>
                </a:cxn>
                <a:cxn ang="0">
                  <a:pos x="connsiteX2" y="connsiteY2"/>
                </a:cxn>
                <a:cxn ang="0">
                  <a:pos x="connsiteX3" y="connsiteY3"/>
                </a:cxn>
              </a:cxnLst>
              <a:rect l="l" t="t" r="r" b="b"/>
              <a:pathLst>
                <a:path w="7366" h="612">
                  <a:moveTo>
                    <a:pt x="0" y="612"/>
                  </a:moveTo>
                  <a:lnTo>
                    <a:pt x="0" y="0"/>
                  </a:lnTo>
                  <a:lnTo>
                    <a:pt x="7361" y="0"/>
                  </a:lnTo>
                  <a:lnTo>
                    <a:pt x="7366" y="600"/>
                  </a:lnTo>
                </a:path>
              </a:pathLst>
            </a:custGeom>
            <a:noFill/>
            <a:ln w="38100">
              <a:solidFill>
                <a:srgbClr val="5EA8AF"/>
              </a:solidFill>
              <a:headEnd type="triangle"/>
              <a:tailEnd type="triangle"/>
            </a:ln>
            <a:extLst>
              <a:ext uri="{909E8E84-426E-40DD-AFC4-6F175D3DCCD1}">
                <a14:hiddenFill xmlns:a14="http://schemas.microsoft.com/office/drawing/2010/main">
                  <a:solidFill>
                    <a:schemeClr val="bg1">
                      <a:alpha val="94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文本框 192"/>
            <p:cNvSpPr txBox="1"/>
            <p:nvPr/>
          </p:nvSpPr>
          <p:spPr>
            <a:xfrm>
              <a:off x="3132085" y="2371686"/>
              <a:ext cx="1188720" cy="369332"/>
            </a:xfrm>
            <a:prstGeom prst="rect">
              <a:avLst/>
            </a:prstGeom>
            <a:noFill/>
          </p:spPr>
          <p:txBody>
            <a:bodyPr wrap="square" rtlCol="0">
              <a:spAutoFit/>
            </a:bodyPr>
            <a:lstStyle/>
            <a:p>
              <a:pPr algn="ctr"/>
              <a:r>
                <a:rPr lang="zh-CN" altLang="en-US" b="1">
                  <a:solidFill>
                    <a:srgbClr val="5EA8AF"/>
                  </a:solidFill>
                  <a:latin typeface="微软雅黑" panose="020B0503020204020204" pitchFamily="34" charset="-122"/>
                  <a:ea typeface="微软雅黑" panose="020B0503020204020204" pitchFamily="34" charset="-122"/>
                </a:rPr>
                <a:t>互相协调</a:t>
              </a:r>
            </a:p>
          </p:txBody>
        </p:sp>
        <p:sp>
          <p:nvSpPr>
            <p:cNvPr id="4" name="文本框 3"/>
            <p:cNvSpPr txBox="1"/>
            <p:nvPr>
              <p:custDataLst>
                <p:tags r:id="rId26"/>
              </p:custDataLst>
            </p:nvPr>
          </p:nvSpPr>
          <p:spPr>
            <a:xfrm>
              <a:off x="3049270" y="3634899"/>
              <a:ext cx="1555115" cy="692785"/>
            </a:xfrm>
            <a:prstGeom prst="rect">
              <a:avLst/>
            </a:prstGeom>
            <a:noFill/>
          </p:spPr>
          <p:txBody>
            <a:bodyPr wrap="square" rtlCol="0">
              <a:noAutofit/>
            </a:bodyPr>
            <a:lstStyle/>
            <a:p>
              <a:pPr algn="ctr"/>
              <a:r>
                <a:rPr lang="zh-CN" altLang="en-US" sz="1000" b="1" dirty="0">
                  <a:solidFill>
                    <a:schemeClr val="bg1">
                      <a:lumMod val="85000"/>
                    </a:schemeClr>
                  </a:solidFill>
                  <a:latin typeface="微软雅黑" panose="020B0503020204020204" pitchFamily="34" charset="-122"/>
                  <a:ea typeface="微软雅黑" panose="020B0503020204020204" pitchFamily="34" charset="-122"/>
                  <a:sym typeface="Arial" panose="020B0604020202020204" pitchFamily="34" charset="0"/>
                </a:rPr>
                <a:t>明确指标 刚性管控向下指导 分解要求</a:t>
              </a:r>
              <a:endParaRPr lang="zh-CN" altLang="en-US" sz="1000" b="1" spc="150" dirty="0">
                <a:solidFill>
                  <a:schemeClr val="bg1">
                    <a:lumMod val="8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4" name="文本框 13"/>
            <p:cNvSpPr txBox="1"/>
            <p:nvPr>
              <p:custDataLst>
                <p:tags r:id="rId27"/>
              </p:custDataLst>
            </p:nvPr>
          </p:nvSpPr>
          <p:spPr>
            <a:xfrm>
              <a:off x="638493" y="3722944"/>
              <a:ext cx="1524635" cy="692785"/>
            </a:xfrm>
            <a:prstGeom prst="rect">
              <a:avLst/>
            </a:prstGeom>
            <a:noFill/>
          </p:spPr>
          <p:txBody>
            <a:bodyPr wrap="square" rtlCol="0">
              <a:noAutofit/>
            </a:bodyPr>
            <a:lstStyle/>
            <a:p>
              <a:pPr algn="ctr"/>
              <a:r>
                <a:rPr lang="zh-CN" altLang="en-US" sz="1000" b="1" dirty="0">
                  <a:solidFill>
                    <a:schemeClr val="bg1">
                      <a:lumMod val="85000"/>
                    </a:schemeClr>
                  </a:solidFill>
                  <a:latin typeface="微软雅黑" panose="020B0503020204020204" pitchFamily="34" charset="-122"/>
                  <a:ea typeface="微软雅黑" panose="020B0503020204020204" pitchFamily="34" charset="-122"/>
                  <a:sym typeface="Arial" panose="020B0604020202020204" pitchFamily="34" charset="0"/>
                </a:rPr>
                <a:t>对具体地块用途和开发建设强度等做出安排</a:t>
              </a:r>
            </a:p>
          </p:txBody>
        </p:sp>
        <p:sp>
          <p:nvSpPr>
            <p:cNvPr id="17" name="文本框 16"/>
            <p:cNvSpPr txBox="1"/>
            <p:nvPr>
              <p:custDataLst>
                <p:tags r:id="rId28"/>
              </p:custDataLst>
            </p:nvPr>
          </p:nvSpPr>
          <p:spPr>
            <a:xfrm>
              <a:off x="5330507" y="3722944"/>
              <a:ext cx="1693545" cy="692785"/>
            </a:xfrm>
            <a:prstGeom prst="rect">
              <a:avLst/>
            </a:prstGeom>
            <a:noFill/>
          </p:spPr>
          <p:txBody>
            <a:bodyPr wrap="square" rtlCol="0">
              <a:noAutofit/>
            </a:bodyPr>
            <a:lstStyle/>
            <a:p>
              <a:pPr algn="ctr"/>
              <a:r>
                <a:rPr lang="zh-CN" altLang="en-US" sz="1000" b="1" dirty="0">
                  <a:solidFill>
                    <a:schemeClr val="bg1">
                      <a:lumMod val="85000"/>
                    </a:schemeClr>
                  </a:solidFill>
                  <a:latin typeface="微软雅黑" panose="020B0503020204020204" pitchFamily="34" charset="-122"/>
                  <a:ea typeface="微软雅黑" panose="020B0503020204020204" pitchFamily="34" charset="-122"/>
                  <a:sym typeface="Arial" panose="020B0604020202020204" pitchFamily="34" charset="0"/>
                </a:rPr>
                <a:t>为实现特定功能对特定空间拟定开发保护要求</a:t>
              </a:r>
            </a:p>
          </p:txBody>
        </p:sp>
        <p:sp>
          <p:nvSpPr>
            <p:cNvPr id="23" name="箭头: 右 75"/>
            <p:cNvSpPr/>
            <p:nvPr>
              <p:custDataLst>
                <p:tags r:id="rId29"/>
              </p:custDataLst>
            </p:nvPr>
          </p:nvSpPr>
          <p:spPr>
            <a:xfrm>
              <a:off x="4779011" y="3476625"/>
              <a:ext cx="427990" cy="222250"/>
            </a:xfrm>
            <a:prstGeom prst="rightArrow">
              <a:avLst/>
            </a:prstGeom>
            <a:solidFill>
              <a:srgbClr val="5EA8AF"/>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sz="1115">
                <a:latin typeface="Arial" panose="020B0604020202020204" pitchFamily="34" charset="0"/>
                <a:ea typeface="微软雅黑" panose="020B0503020204020204" pitchFamily="34" charset="-122"/>
                <a:sym typeface="Arial" panose="020B0604020202020204" pitchFamily="34" charset="0"/>
              </a:endParaRPr>
            </a:p>
          </p:txBody>
        </p:sp>
        <p:cxnSp>
          <p:nvCxnSpPr>
            <p:cNvPr id="29" name="直接箭头连接符 28"/>
            <p:cNvCxnSpPr/>
            <p:nvPr>
              <p:custDataLst>
                <p:tags r:id="rId30"/>
              </p:custDataLst>
            </p:nvPr>
          </p:nvCxnSpPr>
          <p:spPr>
            <a:xfrm flipH="1">
              <a:off x="2352040" y="5062220"/>
              <a:ext cx="544195" cy="0"/>
            </a:xfrm>
            <a:prstGeom prst="straightConnector1">
              <a:avLst/>
            </a:prstGeom>
            <a:ln w="28575">
              <a:solidFill>
                <a:srgbClr val="5EA8AF"/>
              </a:solidFill>
              <a:tailEnd type="arrow"/>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flipV="1">
              <a:off x="2634615" y="5071110"/>
              <a:ext cx="0" cy="1658620"/>
            </a:xfrm>
            <a:prstGeom prst="straightConnector1">
              <a:avLst/>
            </a:prstGeom>
            <a:ln w="28575">
              <a:solidFill>
                <a:srgbClr val="5EA8AF"/>
              </a:solidFill>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custDataLst>
                <p:tags r:id="rId31"/>
              </p:custDataLst>
            </p:nvPr>
          </p:nvCxnSpPr>
          <p:spPr>
            <a:xfrm flipV="1">
              <a:off x="4745990" y="5065395"/>
              <a:ext cx="468000" cy="2540"/>
            </a:xfrm>
            <a:prstGeom prst="straightConnector1">
              <a:avLst/>
            </a:prstGeom>
            <a:ln w="28575">
              <a:solidFill>
                <a:srgbClr val="5EA8AF"/>
              </a:solidFill>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custDataLst>
                <p:tags r:id="rId32"/>
              </p:custDataLst>
            </p:nvPr>
          </p:nvCxnSpPr>
          <p:spPr>
            <a:xfrm>
              <a:off x="2342455" y="6718935"/>
              <a:ext cx="561242" cy="0"/>
            </a:xfrm>
            <a:prstGeom prst="straightConnector1">
              <a:avLst/>
            </a:prstGeom>
            <a:ln w="28575">
              <a:solidFill>
                <a:srgbClr val="5EA8AF"/>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54" name="组合 53"/>
          <p:cNvGrpSpPr/>
          <p:nvPr/>
        </p:nvGrpSpPr>
        <p:grpSpPr>
          <a:xfrm>
            <a:off x="440310" y="1291689"/>
            <a:ext cx="5627982" cy="482177"/>
            <a:chOff x="964740" y="2157253"/>
            <a:chExt cx="5627982" cy="482177"/>
          </a:xfrm>
        </p:grpSpPr>
        <p:sp>
          <p:nvSpPr>
            <p:cNvPr id="58" name="矩形: 圆角 42"/>
            <p:cNvSpPr/>
            <p:nvPr/>
          </p:nvSpPr>
          <p:spPr>
            <a:xfrm>
              <a:off x="964740" y="2157253"/>
              <a:ext cx="5627982" cy="482177"/>
            </a:xfrm>
            <a:prstGeom prst="roundRect">
              <a:avLst>
                <a:gd name="adj" fmla="val 50000"/>
              </a:avLst>
            </a:prstGeom>
            <a:gradFill flip="none" rotWithShape="1">
              <a:gsLst>
                <a:gs pos="0">
                  <a:srgbClr val="92BFB5"/>
                </a:gs>
                <a:gs pos="100000">
                  <a:srgbClr val="52A4AE"/>
                </a:gs>
              </a:gsLst>
              <a:lin ang="2700000" scaled="1"/>
              <a:tileRect/>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9" name="矩形 58"/>
            <p:cNvSpPr/>
            <p:nvPr/>
          </p:nvSpPr>
          <p:spPr>
            <a:xfrm>
              <a:off x="1173043" y="2171571"/>
              <a:ext cx="4801314" cy="400110"/>
            </a:xfrm>
            <a:prstGeom prst="rect">
              <a:avLst/>
            </a:prstGeom>
          </p:spPr>
          <p:txBody>
            <a:bodyPr wrap="none">
              <a:spAutoFit/>
            </a:bodyP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深化</a:t>
              </a:r>
              <a:r>
                <a:rPr lang="zh-CN" altLang="en-US" sz="2000" b="1" dirty="0">
                  <a:solidFill>
                    <a:schemeClr val="bg1"/>
                  </a:solidFill>
                  <a:latin typeface="微软雅黑" panose="020B0503020204020204" pitchFamily="34" charset="-122"/>
                  <a:ea typeface="微软雅黑" panose="020B0503020204020204" pitchFamily="34" charset="-122"/>
                </a:rPr>
                <a:t>纵横向传导机制，构建规划传导</a:t>
              </a:r>
              <a:r>
                <a:rPr lang="zh-CN" altLang="en-US" sz="2000" b="1" dirty="0" smtClean="0">
                  <a:solidFill>
                    <a:schemeClr val="bg1"/>
                  </a:solidFill>
                  <a:latin typeface="微软雅黑" panose="020B0503020204020204" pitchFamily="34" charset="-122"/>
                  <a:ea typeface="微软雅黑" panose="020B0503020204020204" pitchFamily="34" charset="-122"/>
                </a:rPr>
                <a:t>路径</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52" name="文本框 51"/>
          <p:cNvSpPr txBox="1"/>
          <p:nvPr/>
        </p:nvSpPr>
        <p:spPr>
          <a:xfrm>
            <a:off x="1779453" y="378062"/>
            <a:ext cx="3994416" cy="664926"/>
          </a:xfrm>
          <a:prstGeom prst="rect">
            <a:avLst/>
          </a:prstGeom>
          <a:noFill/>
        </p:spPr>
        <p:txBody>
          <a:bodyPr vert="horz" wrap="square" rtlCol="0">
            <a:spAutoFit/>
          </a:bodyPr>
          <a:lstStyle/>
          <a:p>
            <a:pPr algn="ctr"/>
            <a:r>
              <a:rPr lang="en-US" altLang="zh-CN" sz="3721" dirty="0" smtClean="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rPr>
              <a:t>08 </a:t>
            </a:r>
            <a:r>
              <a:rPr lang="zh-CN" altLang="en-US" sz="3721" dirty="0" smtClean="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rPr>
              <a:t>实施保障</a:t>
            </a:r>
            <a:endParaRPr lang="en-US" altLang="zh-CN" sz="3721" dirty="0" smtClean="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40310" y="544929"/>
            <a:ext cx="2634360" cy="482177"/>
            <a:chOff x="964740" y="2157253"/>
            <a:chExt cx="2634360" cy="482177"/>
          </a:xfrm>
        </p:grpSpPr>
        <p:sp>
          <p:nvSpPr>
            <p:cNvPr id="4" name="矩形: 圆角 42"/>
            <p:cNvSpPr/>
            <p:nvPr/>
          </p:nvSpPr>
          <p:spPr>
            <a:xfrm>
              <a:off x="964740" y="2157253"/>
              <a:ext cx="2634360" cy="482177"/>
            </a:xfrm>
            <a:prstGeom prst="roundRect">
              <a:avLst>
                <a:gd name="adj" fmla="val 50000"/>
              </a:avLst>
            </a:prstGeom>
            <a:gradFill flip="none" rotWithShape="1">
              <a:gsLst>
                <a:gs pos="0">
                  <a:srgbClr val="92BFB5"/>
                </a:gs>
                <a:gs pos="100000">
                  <a:srgbClr val="52A4AE"/>
                </a:gs>
              </a:gsLst>
              <a:lin ang="2700000" scaled="1"/>
              <a:tileRect/>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矩形 4"/>
            <p:cNvSpPr/>
            <p:nvPr/>
          </p:nvSpPr>
          <p:spPr>
            <a:xfrm>
              <a:off x="1039426" y="2234309"/>
              <a:ext cx="2492990" cy="400110"/>
            </a:xfrm>
            <a:prstGeom prst="rect">
              <a:avLst/>
            </a:prstGeom>
          </p:spPr>
          <p:txBody>
            <a:bodyPr wrap="none">
              <a:spAutoFit/>
            </a:bodyP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规划实施监测和管理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440310" y="2080276"/>
            <a:ext cx="6939816" cy="1938992"/>
          </a:xfrm>
          <a:prstGeom prst="rect">
            <a:avLst/>
          </a:prstGeom>
        </p:spPr>
        <p:txBody>
          <a:bodyPr wrap="square">
            <a:spAutoFit/>
          </a:bodyPr>
          <a:lstStyle/>
          <a:p>
            <a:pPr>
              <a:lnSpc>
                <a:spcPct val="150000"/>
              </a:lnSpc>
            </a:pPr>
            <a:r>
              <a:rPr lang="zh-CN" altLang="en-US" sz="2000" b="1" dirty="0" smtClean="0">
                <a:solidFill>
                  <a:srgbClr val="5EA8AF"/>
                </a:solidFill>
              </a:rPr>
              <a:t>建设国土空间规划实施监测网络(CSPON)，</a:t>
            </a:r>
            <a:r>
              <a:rPr lang="zh-CN" altLang="en-US" sz="2000" b="1" dirty="0">
                <a:solidFill>
                  <a:srgbClr val="5EA8AF"/>
                </a:solidFill>
              </a:rPr>
              <a:t>通过数字化、网络化支撑国土空间规划实施监督的智能监测预警，实现规划编制、审批、实施、监督和动态评估维护的全生命周期在线管理。</a:t>
            </a:r>
            <a:endParaRPr lang="zh-CN" altLang="en-US" sz="2400" b="1" dirty="0">
              <a:solidFill>
                <a:srgbClr val="5EA8AF"/>
              </a:solidFill>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72438"/>
            <a:ext cx="7559675" cy="5709893"/>
          </a:xfrm>
          <a:prstGeom prst="rect">
            <a:avLst/>
          </a:prstGeom>
        </p:spPr>
      </p:pic>
    </p:spTree>
    <p:extLst>
      <p:ext uri="{BB962C8B-B14F-4D97-AF65-F5344CB8AC3E}">
        <p14:creationId xmlns:p14="http://schemas.microsoft.com/office/powerpoint/2010/main" val="11441400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37565" y="2223770"/>
            <a:ext cx="5928995" cy="5966460"/>
          </a:xfrm>
          <a:prstGeom prst="rect">
            <a:avLst/>
          </a:prstGeom>
          <a:solidFill>
            <a:schemeClr val="bg1">
              <a:alpha val="50000"/>
            </a:schemeClr>
          </a:solidFill>
          <a:ln w="1905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object 3"/>
          <p:cNvSpPr txBox="1">
            <a:spLocks noGrp="1"/>
          </p:cNvSpPr>
          <p:nvPr/>
        </p:nvSpPr>
        <p:spPr>
          <a:xfrm>
            <a:off x="947457" y="737188"/>
            <a:ext cx="2048841" cy="738505"/>
          </a:xfrm>
          <a:prstGeom prst="rect">
            <a:avLst/>
          </a:prstGeom>
        </p:spPr>
        <p:txBody>
          <a:bodyPr vert="horz" wrap="square" lIns="0" tIns="0" rIns="0" bIns="0" rtlCol="0">
            <a:spAutoFit/>
          </a:bodyPr>
          <a:lstStyle>
            <a:lvl1pPr>
              <a:defRPr sz="5400" b="1" i="1">
                <a:solidFill>
                  <a:schemeClr val="bg1"/>
                </a:solidFill>
                <a:latin typeface="微软雅黑加粗斜体" panose="020B0703020204020201" charset="-122"/>
                <a:ea typeface="+mj-ea"/>
                <a:cs typeface="微软雅黑加粗斜体" panose="020B0703020204020201" charset="-122"/>
              </a:defRPr>
            </a:lvl1pPr>
          </a:lstStyle>
          <a:p>
            <a:pPr marL="127635" indent="19050"/>
            <a:r>
              <a:rPr lang="zh-CN" altLang="en-US" sz="4800" i="0" dirty="0">
                <a:solidFill>
                  <a:srgbClr val="5EA8AF"/>
                </a:solidFill>
                <a:latin typeface="叶根友毛笔行书2.0版" panose="02010601030101010101" pitchFamily="2" charset="-122"/>
                <a:ea typeface="叶根友毛笔行书2.0版" panose="02010601030101010101" pitchFamily="2" charset="-122"/>
              </a:rPr>
              <a:t>前 言</a:t>
            </a:r>
          </a:p>
        </p:txBody>
      </p:sp>
      <p:sp>
        <p:nvSpPr>
          <p:cNvPr id="10" name="等腰三角形 21"/>
          <p:cNvSpPr/>
          <p:nvPr/>
        </p:nvSpPr>
        <p:spPr>
          <a:xfrm>
            <a:off x="6747011" y="202742"/>
            <a:ext cx="603301" cy="1486324"/>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1857239"/>
              <a:gd name="connsiteY0-82" fmla="*/ 666791 h 1558058"/>
              <a:gd name="connsiteX1-83" fmla="*/ 1702129 w 1857239"/>
              <a:gd name="connsiteY1-84" fmla="*/ 0 h 1558058"/>
              <a:gd name="connsiteX2-85" fmla="*/ 1857239 w 1857239"/>
              <a:gd name="connsiteY2-86" fmla="*/ 1558058 h 1558058"/>
              <a:gd name="connsiteX3-87" fmla="*/ 0 w 1857239"/>
              <a:gd name="connsiteY3-88" fmla="*/ 666791 h 1558058"/>
              <a:gd name="connsiteX0-89" fmla="*/ 0 w 972984"/>
              <a:gd name="connsiteY0-90" fmla="*/ 495969 h 1558058"/>
              <a:gd name="connsiteX1-91" fmla="*/ 817874 w 972984"/>
              <a:gd name="connsiteY1-92" fmla="*/ 0 h 1558058"/>
              <a:gd name="connsiteX2-93" fmla="*/ 972984 w 972984"/>
              <a:gd name="connsiteY2-94" fmla="*/ 1558058 h 1558058"/>
              <a:gd name="connsiteX3-95" fmla="*/ 0 w 972984"/>
              <a:gd name="connsiteY3-96" fmla="*/ 495969 h 1558058"/>
              <a:gd name="connsiteX0-97" fmla="*/ 0 w 972984"/>
              <a:gd name="connsiteY0-98" fmla="*/ 812492 h 1874581"/>
              <a:gd name="connsiteX1-99" fmla="*/ 345601 w 972984"/>
              <a:gd name="connsiteY1-100" fmla="*/ 0 h 1874581"/>
              <a:gd name="connsiteX2-101" fmla="*/ 972984 w 972984"/>
              <a:gd name="connsiteY2-102" fmla="*/ 1874581 h 1874581"/>
              <a:gd name="connsiteX3-103" fmla="*/ 0 w 972984"/>
              <a:gd name="connsiteY3-104" fmla="*/ 812492 h 1874581"/>
              <a:gd name="connsiteX0-105" fmla="*/ 0 w 972984"/>
              <a:gd name="connsiteY0-106" fmla="*/ 1335006 h 2397095"/>
              <a:gd name="connsiteX1-107" fmla="*/ 54198 w 972984"/>
              <a:gd name="connsiteY1-108" fmla="*/ 0 h 2397095"/>
              <a:gd name="connsiteX2-109" fmla="*/ 972984 w 972984"/>
              <a:gd name="connsiteY2-110" fmla="*/ 2397095 h 2397095"/>
              <a:gd name="connsiteX3-111" fmla="*/ 0 w 972984"/>
              <a:gd name="connsiteY3-112" fmla="*/ 1335006 h 2397095"/>
            </a:gdLst>
            <a:ahLst/>
            <a:cxnLst>
              <a:cxn ang="0">
                <a:pos x="connsiteX0-1" y="connsiteY0-2"/>
              </a:cxn>
              <a:cxn ang="0">
                <a:pos x="connsiteX1-3" y="connsiteY1-4"/>
              </a:cxn>
              <a:cxn ang="0">
                <a:pos x="connsiteX2-5" y="connsiteY2-6"/>
              </a:cxn>
              <a:cxn ang="0">
                <a:pos x="connsiteX3-7" y="connsiteY3-8"/>
              </a:cxn>
            </a:cxnLst>
            <a:rect l="l" t="t" r="r" b="b"/>
            <a:pathLst>
              <a:path w="972984" h="2397095">
                <a:moveTo>
                  <a:pt x="0" y="1335006"/>
                </a:moveTo>
                <a:lnTo>
                  <a:pt x="54198" y="0"/>
                </a:lnTo>
                <a:lnTo>
                  <a:pt x="972984" y="2397095"/>
                </a:lnTo>
                <a:lnTo>
                  <a:pt x="0" y="1335006"/>
                </a:lnTo>
                <a:close/>
              </a:path>
            </a:pathLst>
          </a:custGeom>
          <a:gradFill>
            <a:gsLst>
              <a:gs pos="54000">
                <a:srgbClr val="52A4AE"/>
              </a:gs>
              <a:gs pos="3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cs typeface="+mn-ea"/>
              <a:sym typeface="+mn-lt"/>
            </a:endParaRPr>
          </a:p>
        </p:txBody>
      </p:sp>
      <p:sp>
        <p:nvSpPr>
          <p:cNvPr id="12" name="等腰三角形 26"/>
          <p:cNvSpPr/>
          <p:nvPr/>
        </p:nvSpPr>
        <p:spPr>
          <a:xfrm flipV="1">
            <a:off x="6698411" y="67765"/>
            <a:ext cx="872084" cy="1625195"/>
          </a:xfrm>
          <a:custGeom>
            <a:avLst/>
            <a:gdLst>
              <a:gd name="connsiteX0" fmla="*/ 0 w 1406469"/>
              <a:gd name="connsiteY0" fmla="*/ 3476740 h 3476740"/>
              <a:gd name="connsiteX1" fmla="*/ 1406469 w 1406469"/>
              <a:gd name="connsiteY1" fmla="*/ 0 h 3476740"/>
              <a:gd name="connsiteX2" fmla="*/ 1406469 w 1406469"/>
              <a:gd name="connsiteY2" fmla="*/ 3476740 h 3476740"/>
              <a:gd name="connsiteX3" fmla="*/ 0 w 1406469"/>
              <a:gd name="connsiteY3" fmla="*/ 3476740 h 3476740"/>
              <a:gd name="connsiteX0-1" fmla="*/ 0 w 1406469"/>
              <a:gd name="connsiteY0-2" fmla="*/ 3476740 h 3476740"/>
              <a:gd name="connsiteX1-3" fmla="*/ 1406469 w 1406469"/>
              <a:gd name="connsiteY1-4" fmla="*/ 0 h 3476740"/>
              <a:gd name="connsiteX2-5" fmla="*/ 1400412 w 1406469"/>
              <a:gd name="connsiteY2-6" fmla="*/ 881316 h 3476740"/>
              <a:gd name="connsiteX3-7" fmla="*/ 1406469 w 1406469"/>
              <a:gd name="connsiteY3-8" fmla="*/ 3476740 h 3476740"/>
              <a:gd name="connsiteX4" fmla="*/ 0 w 1406469"/>
              <a:gd name="connsiteY4" fmla="*/ 3476740 h 3476740"/>
              <a:gd name="connsiteX0-9" fmla="*/ 0 w 1406469"/>
              <a:gd name="connsiteY0-10" fmla="*/ 3476740 h 3476740"/>
              <a:gd name="connsiteX1-11" fmla="*/ 1058581 w 1406469"/>
              <a:gd name="connsiteY1-12" fmla="*/ 855678 h 3476740"/>
              <a:gd name="connsiteX2-13" fmla="*/ 1406469 w 1406469"/>
              <a:gd name="connsiteY2-14" fmla="*/ 0 h 3476740"/>
              <a:gd name="connsiteX3-15" fmla="*/ 1400412 w 1406469"/>
              <a:gd name="connsiteY3-16" fmla="*/ 881316 h 3476740"/>
              <a:gd name="connsiteX4-17" fmla="*/ 1406469 w 1406469"/>
              <a:gd name="connsiteY4-18" fmla="*/ 3476740 h 3476740"/>
              <a:gd name="connsiteX5" fmla="*/ 0 w 1406469"/>
              <a:gd name="connsiteY5" fmla="*/ 3476740 h 3476740"/>
              <a:gd name="connsiteX0-19" fmla="*/ 0 w 1406469"/>
              <a:gd name="connsiteY0-20" fmla="*/ 2621062 h 2621062"/>
              <a:gd name="connsiteX1-21" fmla="*/ 1058581 w 1406469"/>
              <a:gd name="connsiteY1-22" fmla="*/ 0 h 2621062"/>
              <a:gd name="connsiteX2-23" fmla="*/ 1400412 w 1406469"/>
              <a:gd name="connsiteY2-24" fmla="*/ 25638 h 2621062"/>
              <a:gd name="connsiteX3-25" fmla="*/ 1406469 w 1406469"/>
              <a:gd name="connsiteY3-26" fmla="*/ 2621062 h 2621062"/>
              <a:gd name="connsiteX4-27" fmla="*/ 0 w 1406469"/>
              <a:gd name="connsiteY4-28" fmla="*/ 2621062 h 262106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406469" h="2621062">
                <a:moveTo>
                  <a:pt x="0" y="2621062"/>
                </a:moveTo>
                <a:lnTo>
                  <a:pt x="1058581" y="0"/>
                </a:lnTo>
                <a:lnTo>
                  <a:pt x="1400412" y="25638"/>
                </a:lnTo>
                <a:lnTo>
                  <a:pt x="1406469" y="2621062"/>
                </a:lnTo>
                <a:lnTo>
                  <a:pt x="0" y="2621062"/>
                </a:lnTo>
                <a:close/>
              </a:path>
            </a:pathLst>
          </a:custGeom>
          <a:gradFill>
            <a:gsLst>
              <a:gs pos="76000">
                <a:srgbClr val="52A4AE"/>
              </a:gs>
              <a:gs pos="37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cs typeface="+mn-ea"/>
              <a:sym typeface="+mn-lt"/>
            </a:endParaRPr>
          </a:p>
        </p:txBody>
      </p:sp>
      <p:sp>
        <p:nvSpPr>
          <p:cNvPr id="14" name="等腰三角形 21"/>
          <p:cNvSpPr/>
          <p:nvPr/>
        </p:nvSpPr>
        <p:spPr>
          <a:xfrm>
            <a:off x="4823176" y="526925"/>
            <a:ext cx="675710" cy="489307"/>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Lst>
            <a:ahLst/>
            <a:cxnLst>
              <a:cxn ang="0">
                <a:pos x="connsiteX0-1" y="connsiteY0-2"/>
              </a:cxn>
              <a:cxn ang="0">
                <a:pos x="connsiteX1-3" y="connsiteY1-4"/>
              </a:cxn>
              <a:cxn ang="0">
                <a:pos x="connsiteX2-5" y="connsiteY2-6"/>
              </a:cxn>
              <a:cxn ang="0">
                <a:pos x="connsiteX3-7" y="connsiteY3-8"/>
              </a:cxn>
            </a:cxnLst>
            <a:rect l="l" t="t" r="r" b="b"/>
            <a:pathLst>
              <a:path w="1089764" h="789139">
                <a:moveTo>
                  <a:pt x="75156" y="789139"/>
                </a:moveTo>
                <a:lnTo>
                  <a:pt x="0" y="0"/>
                </a:lnTo>
                <a:lnTo>
                  <a:pt x="1089764" y="425885"/>
                </a:lnTo>
                <a:lnTo>
                  <a:pt x="75156" y="789139"/>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cs typeface="+mn-ea"/>
              <a:sym typeface="+mn-lt"/>
            </a:endParaRPr>
          </a:p>
        </p:txBody>
      </p:sp>
      <p:sp>
        <p:nvSpPr>
          <p:cNvPr id="15" name="等腰三角形 21"/>
          <p:cNvSpPr/>
          <p:nvPr/>
        </p:nvSpPr>
        <p:spPr>
          <a:xfrm>
            <a:off x="4845819" y="1273091"/>
            <a:ext cx="520813" cy="53590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Lst>
            <a:ahLst/>
            <a:cxnLst>
              <a:cxn ang="0">
                <a:pos x="connsiteX0-1" y="connsiteY0-2"/>
              </a:cxn>
              <a:cxn ang="0">
                <a:pos x="connsiteX1-3" y="connsiteY1-4"/>
              </a:cxn>
              <a:cxn ang="0">
                <a:pos x="connsiteX2-5" y="connsiteY2-6"/>
              </a:cxn>
              <a:cxn ang="0">
                <a:pos x="connsiteX3-7" y="connsiteY3-8"/>
              </a:cxn>
            </a:cxnLst>
            <a:rect l="l" t="t" r="r" b="b"/>
            <a:pathLst>
              <a:path w="839950" h="864297">
                <a:moveTo>
                  <a:pt x="0" y="698988"/>
                </a:moveTo>
                <a:lnTo>
                  <a:pt x="626743" y="0"/>
                </a:lnTo>
                <a:lnTo>
                  <a:pt x="839950" y="864297"/>
                </a:lnTo>
                <a:lnTo>
                  <a:pt x="0" y="698988"/>
                </a:lnTo>
                <a:close/>
              </a:path>
            </a:pathLst>
          </a:custGeom>
          <a:gradFill>
            <a:gsLst>
              <a:gs pos="92000">
                <a:srgbClr val="B6D3B7"/>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cs typeface="+mn-ea"/>
              <a:sym typeface="+mn-lt"/>
            </a:endParaRPr>
          </a:p>
        </p:txBody>
      </p:sp>
      <p:sp>
        <p:nvSpPr>
          <p:cNvPr id="16" name="等腰三角形 21"/>
          <p:cNvSpPr/>
          <p:nvPr/>
        </p:nvSpPr>
        <p:spPr>
          <a:xfrm>
            <a:off x="5434452" y="758239"/>
            <a:ext cx="1055409" cy="73554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Lst>
            <a:ahLst/>
            <a:cxnLst>
              <a:cxn ang="0">
                <a:pos x="connsiteX0-1" y="connsiteY0-2"/>
              </a:cxn>
              <a:cxn ang="0">
                <a:pos x="connsiteX1-3" y="connsiteY1-4"/>
              </a:cxn>
              <a:cxn ang="0">
                <a:pos x="connsiteX2-5" y="connsiteY2-6"/>
              </a:cxn>
              <a:cxn ang="0">
                <a:pos x="connsiteX3-7" y="connsiteY3-8"/>
              </a:cxn>
            </a:cxnLst>
            <a:rect l="l" t="t" r="r" b="b"/>
            <a:pathLst>
              <a:path w="1702129" h="1186269">
                <a:moveTo>
                  <a:pt x="0" y="666791"/>
                </a:moveTo>
                <a:lnTo>
                  <a:pt x="1702129" y="0"/>
                </a:lnTo>
                <a:lnTo>
                  <a:pt x="988057" y="1186269"/>
                </a:lnTo>
                <a:lnTo>
                  <a:pt x="0" y="666791"/>
                </a:lnTo>
                <a:close/>
              </a:path>
            </a:pathLst>
          </a:custGeom>
          <a:gradFill>
            <a:gsLst>
              <a:gs pos="92000">
                <a:srgbClr val="B6D3B7"/>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cs typeface="+mn-ea"/>
              <a:sym typeface="+mn-lt"/>
            </a:endParaRPr>
          </a:p>
        </p:txBody>
      </p:sp>
      <p:sp>
        <p:nvSpPr>
          <p:cNvPr id="17" name="等腰三角形 16"/>
          <p:cNvSpPr/>
          <p:nvPr/>
        </p:nvSpPr>
        <p:spPr>
          <a:xfrm flipV="1">
            <a:off x="6830706" y="60917"/>
            <a:ext cx="728969" cy="861625"/>
          </a:xfrm>
          <a:prstGeom prst="triangle">
            <a:avLst>
              <a:gd name="adj" fmla="val 100000"/>
            </a:avLst>
          </a:prstGeom>
          <a:gradFill>
            <a:gsLst>
              <a:gs pos="100000">
                <a:srgbClr val="77B6BF"/>
              </a:gs>
              <a:gs pos="45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cs typeface="+mn-ea"/>
              <a:sym typeface="+mn-lt"/>
            </a:endParaRPr>
          </a:p>
        </p:txBody>
      </p:sp>
      <p:sp>
        <p:nvSpPr>
          <p:cNvPr id="18" name="等腰三角形 21"/>
          <p:cNvSpPr/>
          <p:nvPr/>
        </p:nvSpPr>
        <p:spPr>
          <a:xfrm>
            <a:off x="6230670" y="1016468"/>
            <a:ext cx="1119642" cy="71066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1729229"/>
              <a:gd name="connsiteY0-66" fmla="*/ 698988 h 698988"/>
              <a:gd name="connsiteX1-67" fmla="*/ 626743 w 1729229"/>
              <a:gd name="connsiteY1-68" fmla="*/ 0 h 698988"/>
              <a:gd name="connsiteX2-69" fmla="*/ 1729229 w 1729229"/>
              <a:gd name="connsiteY2-70" fmla="*/ 623136 h 698988"/>
              <a:gd name="connsiteX3-71" fmla="*/ 0 w 1729229"/>
              <a:gd name="connsiteY3-72" fmla="*/ 698988 h 698988"/>
              <a:gd name="connsiteX0-73" fmla="*/ 0 w 1729229"/>
              <a:gd name="connsiteY0-74" fmla="*/ 1146139 h 1146139"/>
              <a:gd name="connsiteX1-75" fmla="*/ 817662 w 1729229"/>
              <a:gd name="connsiteY1-76" fmla="*/ 0 h 1146139"/>
              <a:gd name="connsiteX2-77" fmla="*/ 1729229 w 1729229"/>
              <a:gd name="connsiteY2-78" fmla="*/ 1070287 h 1146139"/>
              <a:gd name="connsiteX3-79" fmla="*/ 0 w 1729229"/>
              <a:gd name="connsiteY3-80" fmla="*/ 1146139 h 1146139"/>
            </a:gdLst>
            <a:ahLst/>
            <a:cxnLst>
              <a:cxn ang="0">
                <a:pos x="connsiteX0-1" y="connsiteY0-2"/>
              </a:cxn>
              <a:cxn ang="0">
                <a:pos x="connsiteX1-3" y="connsiteY1-4"/>
              </a:cxn>
              <a:cxn ang="0">
                <a:pos x="connsiteX2-5" y="connsiteY2-6"/>
              </a:cxn>
              <a:cxn ang="0">
                <a:pos x="connsiteX3-7" y="connsiteY3-8"/>
              </a:cxn>
            </a:cxnLst>
            <a:rect l="l" t="t" r="r" b="b"/>
            <a:pathLst>
              <a:path w="1729229" h="1146139">
                <a:moveTo>
                  <a:pt x="0" y="1146139"/>
                </a:moveTo>
                <a:lnTo>
                  <a:pt x="817662" y="0"/>
                </a:lnTo>
                <a:lnTo>
                  <a:pt x="1729229" y="1070287"/>
                </a:lnTo>
                <a:lnTo>
                  <a:pt x="0" y="1146139"/>
                </a:lnTo>
                <a:close/>
              </a:path>
            </a:pathLst>
          </a:custGeom>
          <a:gradFill>
            <a:gsLst>
              <a:gs pos="89000">
                <a:srgbClr val="52A4AE"/>
              </a:gs>
              <a:gs pos="3000">
                <a:srgbClr val="92BFB5"/>
              </a:gs>
            </a:gsLst>
            <a:lin ang="18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cs typeface="+mn-ea"/>
              <a:sym typeface="+mn-lt"/>
            </a:endParaRPr>
          </a:p>
        </p:txBody>
      </p:sp>
      <p:sp>
        <p:nvSpPr>
          <p:cNvPr id="2" name="文本框 1"/>
          <p:cNvSpPr txBox="1"/>
          <p:nvPr/>
        </p:nvSpPr>
        <p:spPr>
          <a:xfrm>
            <a:off x="900113" y="2408101"/>
            <a:ext cx="5798298" cy="5909310"/>
          </a:xfrm>
          <a:prstGeom prst="rect">
            <a:avLst/>
          </a:prstGeom>
          <a:noFill/>
        </p:spPr>
        <p:txBody>
          <a:bodyPr wrap="square" rtlCol="0">
            <a:spAutoFit/>
          </a:bodyPr>
          <a:lstStyle/>
          <a:p>
            <a:pPr indent="457200" algn="just">
              <a:lnSpc>
                <a:spcPct val="150000"/>
              </a:lnSpc>
            </a:pPr>
            <a:r>
              <a:rPr lang="zh-CN" altLang="zh-CN" dirty="0">
                <a:solidFill>
                  <a:srgbClr val="5EA8AF"/>
                </a:solidFill>
                <a:latin typeface="+mn-ea"/>
              </a:rPr>
              <a:t>为深入贯彻党中央国务院关于建立国土空间规划体系并监督实施的重大部署，统筹全县国土空间开发保护建设活动，合理配置资源要素，推动高质量发展、高品质生活、高效能治理，依据《全国国土空间规划纲要（</a:t>
            </a:r>
            <a:r>
              <a:rPr lang="en-US" altLang="zh-CN" dirty="0">
                <a:solidFill>
                  <a:srgbClr val="5EA8AF"/>
                </a:solidFill>
                <a:latin typeface="+mn-ea"/>
              </a:rPr>
              <a:t>2021</a:t>
            </a:r>
            <a:r>
              <a:rPr lang="zh-CN" altLang="zh-CN" dirty="0">
                <a:solidFill>
                  <a:srgbClr val="5EA8AF"/>
                </a:solidFill>
                <a:latin typeface="+mn-ea"/>
              </a:rPr>
              <a:t>—</a:t>
            </a:r>
            <a:r>
              <a:rPr lang="en-US" altLang="zh-CN" dirty="0">
                <a:solidFill>
                  <a:srgbClr val="5EA8AF"/>
                </a:solidFill>
                <a:latin typeface="+mn-ea"/>
              </a:rPr>
              <a:t>2035</a:t>
            </a:r>
            <a:r>
              <a:rPr lang="zh-CN" altLang="zh-CN" dirty="0">
                <a:solidFill>
                  <a:srgbClr val="5EA8AF"/>
                </a:solidFill>
                <a:latin typeface="+mn-ea"/>
              </a:rPr>
              <a:t>年）》《山东省国土空间规划（</a:t>
            </a:r>
            <a:r>
              <a:rPr lang="en-US" altLang="zh-CN" dirty="0">
                <a:solidFill>
                  <a:srgbClr val="5EA8AF"/>
                </a:solidFill>
                <a:latin typeface="+mn-ea"/>
              </a:rPr>
              <a:t>2021</a:t>
            </a:r>
            <a:r>
              <a:rPr lang="zh-CN" altLang="zh-CN" dirty="0">
                <a:solidFill>
                  <a:srgbClr val="5EA8AF"/>
                </a:solidFill>
                <a:latin typeface="+mn-ea"/>
              </a:rPr>
              <a:t>—</a:t>
            </a:r>
            <a:r>
              <a:rPr lang="en-US" altLang="zh-CN" dirty="0">
                <a:solidFill>
                  <a:srgbClr val="5EA8AF"/>
                </a:solidFill>
                <a:latin typeface="+mn-ea"/>
              </a:rPr>
              <a:t>2035</a:t>
            </a:r>
            <a:r>
              <a:rPr lang="zh-CN" altLang="zh-CN" dirty="0">
                <a:solidFill>
                  <a:srgbClr val="5EA8AF"/>
                </a:solidFill>
                <a:latin typeface="+mn-ea"/>
              </a:rPr>
              <a:t>年）》《潍坊市国土空间总体规划（</a:t>
            </a:r>
            <a:r>
              <a:rPr lang="en-US" altLang="zh-CN" dirty="0">
                <a:solidFill>
                  <a:srgbClr val="5EA8AF"/>
                </a:solidFill>
                <a:latin typeface="+mn-ea"/>
              </a:rPr>
              <a:t>2021</a:t>
            </a:r>
            <a:r>
              <a:rPr lang="zh-CN" altLang="zh-CN" dirty="0">
                <a:solidFill>
                  <a:srgbClr val="5EA8AF"/>
                </a:solidFill>
                <a:latin typeface="+mn-ea"/>
              </a:rPr>
              <a:t>—</a:t>
            </a:r>
            <a:r>
              <a:rPr lang="en-US" altLang="zh-CN" dirty="0">
                <a:solidFill>
                  <a:srgbClr val="5EA8AF"/>
                </a:solidFill>
                <a:latin typeface="+mn-ea"/>
              </a:rPr>
              <a:t>2035</a:t>
            </a:r>
            <a:r>
              <a:rPr lang="zh-CN" altLang="zh-CN" dirty="0">
                <a:solidFill>
                  <a:srgbClr val="5EA8AF"/>
                </a:solidFill>
                <a:latin typeface="+mn-ea"/>
              </a:rPr>
              <a:t>年）》等，制定《昌乐县国土空间总体规划（</a:t>
            </a:r>
            <a:r>
              <a:rPr lang="en-US" altLang="zh-CN" dirty="0">
                <a:solidFill>
                  <a:srgbClr val="5EA8AF"/>
                </a:solidFill>
                <a:latin typeface="+mn-ea"/>
              </a:rPr>
              <a:t>2021</a:t>
            </a:r>
            <a:r>
              <a:rPr lang="zh-CN" altLang="zh-CN" dirty="0">
                <a:solidFill>
                  <a:srgbClr val="5EA8AF"/>
                </a:solidFill>
                <a:latin typeface="+mn-ea"/>
              </a:rPr>
              <a:t>—</a:t>
            </a:r>
            <a:r>
              <a:rPr lang="en-US" altLang="zh-CN" dirty="0">
                <a:solidFill>
                  <a:srgbClr val="5EA8AF"/>
                </a:solidFill>
                <a:latin typeface="+mn-ea"/>
              </a:rPr>
              <a:t>2035</a:t>
            </a:r>
            <a:r>
              <a:rPr lang="zh-CN" altLang="zh-CN" dirty="0">
                <a:solidFill>
                  <a:srgbClr val="5EA8AF"/>
                </a:solidFill>
                <a:latin typeface="+mn-ea"/>
              </a:rPr>
              <a:t>年）</a:t>
            </a:r>
            <a:r>
              <a:rPr lang="zh-CN" altLang="zh-CN" dirty="0" smtClean="0">
                <a:solidFill>
                  <a:srgbClr val="5EA8AF"/>
                </a:solidFill>
                <a:latin typeface="+mn-ea"/>
              </a:rPr>
              <a:t>》（</a:t>
            </a:r>
            <a:r>
              <a:rPr lang="zh-CN" altLang="zh-CN" dirty="0">
                <a:solidFill>
                  <a:srgbClr val="5EA8AF"/>
                </a:solidFill>
                <a:latin typeface="+mn-ea"/>
              </a:rPr>
              <a:t>以下</a:t>
            </a:r>
            <a:r>
              <a:rPr lang="zh-CN" altLang="zh-CN" dirty="0" smtClean="0">
                <a:solidFill>
                  <a:srgbClr val="5EA8AF"/>
                </a:solidFill>
                <a:latin typeface="+mn-ea"/>
              </a:rPr>
              <a:t>简称</a:t>
            </a:r>
            <a:r>
              <a:rPr lang="zh-CN" altLang="en-US" dirty="0" smtClean="0">
                <a:solidFill>
                  <a:srgbClr val="5EA8AF"/>
                </a:solidFill>
                <a:latin typeface="+mn-ea"/>
              </a:rPr>
              <a:t>“本规划“</a:t>
            </a:r>
            <a:r>
              <a:rPr lang="zh-CN" altLang="zh-CN" dirty="0" smtClean="0">
                <a:solidFill>
                  <a:srgbClr val="5EA8AF"/>
                </a:solidFill>
                <a:latin typeface="+mn-ea"/>
              </a:rPr>
              <a:t>）。</a:t>
            </a:r>
            <a:endParaRPr lang="en-US" altLang="zh-CN" dirty="0" smtClean="0">
              <a:solidFill>
                <a:srgbClr val="5EA8AF"/>
              </a:solidFill>
              <a:latin typeface="+mn-ea"/>
            </a:endParaRPr>
          </a:p>
          <a:p>
            <a:pPr indent="457200" algn="just">
              <a:lnSpc>
                <a:spcPct val="150000"/>
              </a:lnSpc>
            </a:pPr>
            <a:r>
              <a:rPr lang="zh-CN" altLang="zh-CN" dirty="0">
                <a:solidFill>
                  <a:srgbClr val="5EA8AF"/>
                </a:solidFill>
                <a:latin typeface="+mn-ea"/>
              </a:rPr>
              <a:t>本规划是昌乐县落实国家、山东省和潍坊市国土空间规划要求的主平台，是全县国土空间发展的指南和可持续发展的空间蓝图，是编制乡镇级国土空间规划、详细规划、相关专项规划和实施国土空间用途管制的基本依据。全县内进行国土空间保护、开发、利用、修复和各类建设活动应符合本</a:t>
            </a:r>
            <a:r>
              <a:rPr lang="zh-CN" altLang="zh-CN" dirty="0" smtClean="0">
                <a:solidFill>
                  <a:srgbClr val="5EA8AF"/>
                </a:solidFill>
                <a:latin typeface="+mn-ea"/>
              </a:rPr>
              <a:t>规划</a:t>
            </a:r>
            <a:r>
              <a:rPr lang="zh-CN" altLang="en-US" dirty="0" smtClean="0">
                <a:solidFill>
                  <a:srgbClr val="5EA8AF"/>
                </a:solidFill>
                <a:latin typeface="+mn-ea"/>
              </a:rPr>
              <a:t>。</a:t>
            </a:r>
            <a:endParaRPr lang="zh-CN" altLang="en-US" dirty="0">
              <a:solidFill>
                <a:srgbClr val="5EA8AF"/>
              </a:solidFill>
              <a:latin typeface="+mn-e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1"/>
          <p:cNvSpPr/>
          <p:nvPr/>
        </p:nvSpPr>
        <p:spPr bwMode="auto">
          <a:xfrm>
            <a:off x="3776660" y="4252785"/>
            <a:ext cx="3369331" cy="1566842"/>
          </a:xfrm>
          <a:prstGeom prst="rect">
            <a:avLst/>
          </a:prstGeom>
          <a:gradFill>
            <a:gsLst>
              <a:gs pos="0">
                <a:srgbClr val="92BFB5">
                  <a:alpha val="87000"/>
                </a:srgbClr>
              </a:gs>
              <a:gs pos="100000">
                <a:srgbClr val="52A4AE">
                  <a:alpha val="80000"/>
                </a:srgbClr>
              </a:gs>
            </a:gsLst>
            <a:lin ang="5400000" scaled="1"/>
          </a:gradFill>
          <a:ln>
            <a:noFill/>
          </a:ln>
          <a:effectLst/>
        </p:spPr>
        <p:txBody>
          <a:bodyPr lIns="22860" rIns="22860"/>
          <a:lstStyle>
            <a:lvl1pPr>
              <a:spcBef>
                <a:spcPts val="2000"/>
              </a:spcBef>
              <a:buSzPct val="100000"/>
              <a:buFont typeface="Arial" panose="020B0604020202020204" pitchFamily="34" charset="0"/>
              <a:buChar char="•"/>
              <a:defRPr sz="8500">
                <a:solidFill>
                  <a:srgbClr val="27282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spcBef>
                <a:spcPts val="2000"/>
              </a:spcBef>
              <a:buSzPct val="100000"/>
              <a:buFont typeface="Arial" panose="020B0604020202020204" pitchFamily="34" charset="0"/>
              <a:buChar char="•"/>
              <a:defRPr sz="8500">
                <a:solidFill>
                  <a:srgbClr val="27282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spcBef>
                <a:spcPts val="2000"/>
              </a:spcBef>
              <a:buSzPct val="100000"/>
              <a:buFont typeface="Arial" panose="020B0604020202020204" pitchFamily="34" charset="0"/>
              <a:buChar char="•"/>
              <a:defRPr sz="8500">
                <a:solidFill>
                  <a:srgbClr val="27282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spcBef>
                <a:spcPts val="2000"/>
              </a:spcBef>
              <a:buSzPct val="100000"/>
              <a:buFont typeface="Arial" panose="020B0604020202020204" pitchFamily="34" charset="0"/>
              <a:buChar char="•"/>
              <a:defRPr sz="8500">
                <a:solidFill>
                  <a:srgbClr val="27282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spcBef>
                <a:spcPts val="2000"/>
              </a:spcBef>
              <a:buSzPct val="100000"/>
              <a:buFont typeface="Arial" panose="020B0604020202020204" pitchFamily="34" charset="0"/>
              <a:buChar char="•"/>
              <a:defRPr sz="8500">
                <a:solidFill>
                  <a:srgbClr val="27282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2437130" eaLnBrk="0" fontAlgn="base" hangingPunct="0">
              <a:spcBef>
                <a:spcPts val="2000"/>
              </a:spcBef>
              <a:spcAft>
                <a:spcPct val="0"/>
              </a:spcAft>
              <a:buSzPct val="100000"/>
              <a:buFont typeface="Arial" panose="020B0604020202020204" pitchFamily="34" charset="0"/>
              <a:buChar char="•"/>
              <a:defRPr sz="8500">
                <a:solidFill>
                  <a:srgbClr val="27282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2437130" eaLnBrk="0" fontAlgn="base" hangingPunct="0">
              <a:spcBef>
                <a:spcPts val="2000"/>
              </a:spcBef>
              <a:spcAft>
                <a:spcPct val="0"/>
              </a:spcAft>
              <a:buSzPct val="100000"/>
              <a:buFont typeface="Arial" panose="020B0604020202020204" pitchFamily="34" charset="0"/>
              <a:buChar char="•"/>
              <a:defRPr sz="8500">
                <a:solidFill>
                  <a:srgbClr val="27282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2437130" eaLnBrk="0" fontAlgn="base" hangingPunct="0">
              <a:spcBef>
                <a:spcPts val="2000"/>
              </a:spcBef>
              <a:spcAft>
                <a:spcPct val="0"/>
              </a:spcAft>
              <a:buSzPct val="100000"/>
              <a:buFont typeface="Arial" panose="020B0604020202020204" pitchFamily="34" charset="0"/>
              <a:buChar char="•"/>
              <a:defRPr sz="8500">
                <a:solidFill>
                  <a:srgbClr val="27282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2437130" eaLnBrk="0" fontAlgn="base" hangingPunct="0">
              <a:spcBef>
                <a:spcPts val="2000"/>
              </a:spcBef>
              <a:spcAft>
                <a:spcPct val="0"/>
              </a:spcAft>
              <a:buSzPct val="100000"/>
              <a:buFont typeface="Arial" panose="020B0604020202020204" pitchFamily="34" charset="0"/>
              <a:buChar char="•"/>
              <a:defRPr sz="8500">
                <a:solidFill>
                  <a:srgbClr val="27282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gn="ctr" eaLnBrk="1">
              <a:spcBef>
                <a:spcPct val="0"/>
              </a:spcBef>
              <a:buSzTx/>
              <a:buFontTx/>
              <a:buNone/>
            </a:pPr>
            <a:endParaRPr lang="zh-CN" altLang="zh-CN" sz="2400" dirty="0">
              <a:latin typeface="+mn-lt"/>
              <a:ea typeface="+mn-ea"/>
              <a:cs typeface="+mn-ea"/>
              <a:sym typeface="+mn-lt"/>
            </a:endParaRPr>
          </a:p>
        </p:txBody>
      </p:sp>
      <p:sp>
        <p:nvSpPr>
          <p:cNvPr id="58" name="Rectangle 1"/>
          <p:cNvSpPr/>
          <p:nvPr/>
        </p:nvSpPr>
        <p:spPr bwMode="auto">
          <a:xfrm>
            <a:off x="511175" y="2542284"/>
            <a:ext cx="3369331" cy="1566842"/>
          </a:xfrm>
          <a:prstGeom prst="rect">
            <a:avLst/>
          </a:prstGeom>
          <a:gradFill>
            <a:gsLst>
              <a:gs pos="0">
                <a:srgbClr val="92BFB5">
                  <a:alpha val="87000"/>
                </a:srgbClr>
              </a:gs>
              <a:gs pos="100000">
                <a:srgbClr val="52A4AE">
                  <a:alpha val="80000"/>
                </a:srgbClr>
              </a:gs>
            </a:gsLst>
            <a:lin ang="5400000" scaled="1"/>
          </a:gradFill>
          <a:ln>
            <a:noFill/>
          </a:ln>
          <a:effectLst/>
        </p:spPr>
        <p:txBody>
          <a:bodyPr lIns="22860" rIns="22860"/>
          <a:lstStyle>
            <a:lvl1pPr>
              <a:spcBef>
                <a:spcPts val="2000"/>
              </a:spcBef>
              <a:buSzPct val="100000"/>
              <a:buFont typeface="Arial" panose="020B0604020202020204" pitchFamily="34" charset="0"/>
              <a:buChar char="•"/>
              <a:defRPr sz="8500">
                <a:solidFill>
                  <a:srgbClr val="27282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spcBef>
                <a:spcPts val="2000"/>
              </a:spcBef>
              <a:buSzPct val="100000"/>
              <a:buFont typeface="Arial" panose="020B0604020202020204" pitchFamily="34" charset="0"/>
              <a:buChar char="•"/>
              <a:defRPr sz="8500">
                <a:solidFill>
                  <a:srgbClr val="27282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spcBef>
                <a:spcPts val="2000"/>
              </a:spcBef>
              <a:buSzPct val="100000"/>
              <a:buFont typeface="Arial" panose="020B0604020202020204" pitchFamily="34" charset="0"/>
              <a:buChar char="•"/>
              <a:defRPr sz="8500">
                <a:solidFill>
                  <a:srgbClr val="27282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spcBef>
                <a:spcPts val="2000"/>
              </a:spcBef>
              <a:buSzPct val="100000"/>
              <a:buFont typeface="Arial" panose="020B0604020202020204" pitchFamily="34" charset="0"/>
              <a:buChar char="•"/>
              <a:defRPr sz="8500">
                <a:solidFill>
                  <a:srgbClr val="27282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spcBef>
                <a:spcPts val="2000"/>
              </a:spcBef>
              <a:buSzPct val="100000"/>
              <a:buFont typeface="Arial" panose="020B0604020202020204" pitchFamily="34" charset="0"/>
              <a:buChar char="•"/>
              <a:defRPr sz="8500">
                <a:solidFill>
                  <a:srgbClr val="27282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2437130" eaLnBrk="0" fontAlgn="base" hangingPunct="0">
              <a:spcBef>
                <a:spcPts val="2000"/>
              </a:spcBef>
              <a:spcAft>
                <a:spcPct val="0"/>
              </a:spcAft>
              <a:buSzPct val="100000"/>
              <a:buFont typeface="Arial" panose="020B0604020202020204" pitchFamily="34" charset="0"/>
              <a:buChar char="•"/>
              <a:defRPr sz="8500">
                <a:solidFill>
                  <a:srgbClr val="27282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2437130" eaLnBrk="0" fontAlgn="base" hangingPunct="0">
              <a:spcBef>
                <a:spcPts val="2000"/>
              </a:spcBef>
              <a:spcAft>
                <a:spcPct val="0"/>
              </a:spcAft>
              <a:buSzPct val="100000"/>
              <a:buFont typeface="Arial" panose="020B0604020202020204" pitchFamily="34" charset="0"/>
              <a:buChar char="•"/>
              <a:defRPr sz="8500">
                <a:solidFill>
                  <a:srgbClr val="27282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2437130" eaLnBrk="0" fontAlgn="base" hangingPunct="0">
              <a:spcBef>
                <a:spcPts val="2000"/>
              </a:spcBef>
              <a:spcAft>
                <a:spcPct val="0"/>
              </a:spcAft>
              <a:buSzPct val="100000"/>
              <a:buFont typeface="Arial" panose="020B0604020202020204" pitchFamily="34" charset="0"/>
              <a:buChar char="•"/>
              <a:defRPr sz="8500">
                <a:solidFill>
                  <a:srgbClr val="27282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2437130" eaLnBrk="0" fontAlgn="base" hangingPunct="0">
              <a:spcBef>
                <a:spcPts val="2000"/>
              </a:spcBef>
              <a:spcAft>
                <a:spcPct val="0"/>
              </a:spcAft>
              <a:buSzPct val="100000"/>
              <a:buFont typeface="Arial" panose="020B0604020202020204" pitchFamily="34" charset="0"/>
              <a:buChar char="•"/>
              <a:defRPr sz="8500">
                <a:solidFill>
                  <a:srgbClr val="27282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gn="ctr" eaLnBrk="1">
              <a:spcBef>
                <a:spcPct val="0"/>
              </a:spcBef>
              <a:buSzTx/>
              <a:buFontTx/>
              <a:buNone/>
            </a:pPr>
            <a:endParaRPr lang="zh-CN" altLang="zh-CN" sz="2400" dirty="0">
              <a:latin typeface="+mn-lt"/>
              <a:ea typeface="+mn-ea"/>
              <a:cs typeface="+mn-ea"/>
              <a:sym typeface="+mn-lt"/>
            </a:endParaRPr>
          </a:p>
        </p:txBody>
      </p:sp>
      <p:sp>
        <p:nvSpPr>
          <p:cNvPr id="46" name="任意多边形 45"/>
          <p:cNvSpPr/>
          <p:nvPr/>
        </p:nvSpPr>
        <p:spPr>
          <a:xfrm>
            <a:off x="1355084" y="271011"/>
            <a:ext cx="4843154" cy="1543954"/>
          </a:xfrm>
          <a:custGeom>
            <a:avLst/>
            <a:gdLst>
              <a:gd name="connsiteX0" fmla="*/ 0 w 7810882"/>
              <a:gd name="connsiteY0" fmla="*/ 0 h 2490039"/>
              <a:gd name="connsiteX1" fmla="*/ 7810882 w 7810882"/>
              <a:gd name="connsiteY1" fmla="*/ 0 h 2490039"/>
              <a:gd name="connsiteX2" fmla="*/ 7788307 w 7810882"/>
              <a:gd name="connsiteY2" fmla="*/ 49935 h 2490039"/>
              <a:gd name="connsiteX3" fmla="*/ 3905441 w 7810882"/>
              <a:gd name="connsiteY3" fmla="*/ 2490039 h 2490039"/>
              <a:gd name="connsiteX4" fmla="*/ 22575 w 7810882"/>
              <a:gd name="connsiteY4" fmla="*/ 49935 h 2490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882" h="2490039">
                <a:moveTo>
                  <a:pt x="0" y="0"/>
                </a:moveTo>
                <a:lnTo>
                  <a:pt x="7810882" y="0"/>
                </a:lnTo>
                <a:lnTo>
                  <a:pt x="7788307" y="49935"/>
                </a:lnTo>
                <a:cubicBezTo>
                  <a:pt x="7092620" y="1493722"/>
                  <a:pt x="5615382" y="2490039"/>
                  <a:pt x="3905441" y="2490039"/>
                </a:cubicBezTo>
                <a:cubicBezTo>
                  <a:pt x="2195501" y="2490039"/>
                  <a:pt x="718262" y="1493722"/>
                  <a:pt x="22575" y="49935"/>
                </a:cubicBezTo>
                <a:close/>
              </a:path>
            </a:pathLst>
          </a:custGeom>
          <a:gradFill>
            <a:gsLst>
              <a:gs pos="0">
                <a:srgbClr val="B6D3B7">
                  <a:alpha val="0"/>
                </a:srgbClr>
              </a:gs>
              <a:gs pos="100000">
                <a:srgbClr val="77B6BF">
                  <a:alpha val="5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cs typeface="+mn-ea"/>
              <a:sym typeface="+mn-lt"/>
            </a:endParaRPr>
          </a:p>
        </p:txBody>
      </p:sp>
      <p:sp>
        <p:nvSpPr>
          <p:cNvPr id="40" name="文本框 39"/>
          <p:cNvSpPr txBox="1"/>
          <p:nvPr/>
        </p:nvSpPr>
        <p:spPr>
          <a:xfrm>
            <a:off x="2203822" y="413422"/>
            <a:ext cx="3145677" cy="664926"/>
          </a:xfrm>
          <a:prstGeom prst="rect">
            <a:avLst/>
          </a:prstGeom>
          <a:noFill/>
        </p:spPr>
        <p:txBody>
          <a:bodyPr vert="horz" wrap="square" rtlCol="0">
            <a:spAutoFit/>
          </a:bodyPr>
          <a:lstStyle/>
          <a:p>
            <a:pPr algn="ctr"/>
            <a:r>
              <a:rPr lang="en-US" altLang="zh-CN" sz="3721" dirty="0" smtClean="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rPr>
              <a:t>01 </a:t>
            </a:r>
            <a:r>
              <a:rPr lang="zh-CN" altLang="en-US" sz="3721" dirty="0" smtClean="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rPr>
              <a:t>战略引领</a:t>
            </a:r>
            <a:endParaRPr lang="zh-CN" altLang="en-US" sz="3721" dirty="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endParaRPr>
          </a:p>
        </p:txBody>
      </p:sp>
      <p:sp>
        <p:nvSpPr>
          <p:cNvPr id="44" name="文本框 43"/>
          <p:cNvSpPr txBox="1"/>
          <p:nvPr/>
        </p:nvSpPr>
        <p:spPr>
          <a:xfrm>
            <a:off x="4711521" y="4836444"/>
            <a:ext cx="2039799" cy="443198"/>
          </a:xfrm>
          <a:prstGeom prst="rect">
            <a:avLst/>
          </a:prstGeom>
          <a:noFill/>
        </p:spPr>
        <p:txBody>
          <a:bodyPr wrap="square" rtlCol="0">
            <a:spAutoFit/>
          </a:bodyPr>
          <a:lstStyle/>
          <a:p>
            <a:pPr>
              <a:lnSpc>
                <a:spcPct val="114000"/>
              </a:lnSpc>
            </a:pPr>
            <a:r>
              <a:rPr lang="zh-CN" altLang="zh-CN" sz="2000" b="1" dirty="0">
                <a:solidFill>
                  <a:schemeClr val="bg1"/>
                </a:solidFill>
                <a:latin typeface="微软雅黑" panose="020B0503020204020204" pitchFamily="34" charset="-122"/>
                <a:ea typeface="微软雅黑" panose="020B0503020204020204" pitchFamily="34" charset="-122"/>
              </a:rPr>
              <a:t>现代教育名城</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p:cNvSpPr txBox="1"/>
          <p:nvPr/>
        </p:nvSpPr>
        <p:spPr>
          <a:xfrm>
            <a:off x="663151" y="2929464"/>
            <a:ext cx="2331344" cy="794064"/>
          </a:xfrm>
          <a:prstGeom prst="rect">
            <a:avLst/>
          </a:prstGeom>
          <a:noFill/>
        </p:spPr>
        <p:txBody>
          <a:bodyPr wrap="square" rtlCol="0">
            <a:spAutoFit/>
          </a:bodyPr>
          <a:lstStyle/>
          <a:p>
            <a:pPr>
              <a:lnSpc>
                <a:spcPct val="114000"/>
              </a:lnSpc>
            </a:pPr>
            <a:r>
              <a:rPr lang="zh-CN" altLang="zh-CN" sz="2000" b="1" dirty="0" smtClean="0">
                <a:solidFill>
                  <a:schemeClr val="bg1"/>
                </a:solidFill>
                <a:latin typeface="微软雅黑" panose="020B0503020204020204" pitchFamily="34" charset="-122"/>
                <a:ea typeface="微软雅黑" panose="020B0503020204020204" pitchFamily="34" charset="-122"/>
              </a:rPr>
              <a:t>山东半岛</a:t>
            </a:r>
            <a:r>
              <a:rPr lang="zh-CN" altLang="zh-CN" sz="2000" b="1" dirty="0">
                <a:solidFill>
                  <a:schemeClr val="bg1"/>
                </a:solidFill>
                <a:latin typeface="微软雅黑" panose="020B0503020204020204" pitchFamily="34" charset="-122"/>
                <a:ea typeface="微软雅黑" panose="020B0503020204020204" pitchFamily="34" charset="-122"/>
              </a:rPr>
              <a:t>先进制造业基地</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pic>
        <p:nvPicPr>
          <p:cNvPr id="55" name="图片 5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 contrast="5000"/>
                    </a14:imgEffect>
                  </a14:imgLayer>
                </a14:imgProps>
              </a:ext>
              <a:ext uri="{28A0092B-C50C-407E-A947-70E740481C1C}">
                <a14:useLocalDpi xmlns:a14="http://schemas.microsoft.com/office/drawing/2010/main" val="0"/>
              </a:ext>
            </a:extLst>
          </a:blip>
          <a:srcRect l="746" t="24552" r="16232" b="2942"/>
          <a:stretch>
            <a:fillRect/>
          </a:stretch>
        </p:blipFill>
        <p:spPr>
          <a:xfrm>
            <a:off x="3089303" y="2542284"/>
            <a:ext cx="4056688" cy="1566841"/>
          </a:xfrm>
          <a:prstGeom prst="rect">
            <a:avLst/>
          </a:prstGeom>
        </p:spPr>
      </p:pic>
      <p:grpSp>
        <p:nvGrpSpPr>
          <p:cNvPr id="60" name="组合 59"/>
          <p:cNvGrpSpPr/>
          <p:nvPr/>
        </p:nvGrpSpPr>
        <p:grpSpPr>
          <a:xfrm>
            <a:off x="522675" y="1902799"/>
            <a:ext cx="2487060" cy="482177"/>
            <a:chOff x="964740" y="2157253"/>
            <a:chExt cx="2487060" cy="482177"/>
          </a:xfrm>
        </p:grpSpPr>
        <p:sp>
          <p:nvSpPr>
            <p:cNvPr id="61" name="矩形: 圆角 42"/>
            <p:cNvSpPr/>
            <p:nvPr/>
          </p:nvSpPr>
          <p:spPr>
            <a:xfrm>
              <a:off x="964740" y="2157253"/>
              <a:ext cx="2487060" cy="482177"/>
            </a:xfrm>
            <a:prstGeom prst="roundRect">
              <a:avLst>
                <a:gd name="adj" fmla="val 50000"/>
              </a:avLst>
            </a:prstGeom>
            <a:gradFill flip="none" rotWithShape="1">
              <a:gsLst>
                <a:gs pos="0">
                  <a:srgbClr val="92BFB5"/>
                </a:gs>
                <a:gs pos="100000">
                  <a:srgbClr val="52A4AE"/>
                </a:gs>
              </a:gsLst>
              <a:lin ang="2700000" scaled="1"/>
              <a:tileRect/>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2" name="矩形 61"/>
            <p:cNvSpPr/>
            <p:nvPr/>
          </p:nvSpPr>
          <p:spPr>
            <a:xfrm>
              <a:off x="1568426" y="2208378"/>
              <a:ext cx="1210589" cy="400110"/>
            </a:xfrm>
            <a:prstGeom prst="rect">
              <a:avLst/>
            </a:prstGeom>
          </p:spPr>
          <p:txBody>
            <a:bodyPr wrap="none">
              <a:spAutoFit/>
            </a:bodyPr>
            <a:lstStyle/>
            <a:p>
              <a:pPr algn="ctr"/>
              <a:r>
                <a:rPr lang="zh-CN" altLang="en-US" sz="2000" b="1" dirty="0" smtClean="0">
                  <a:solidFill>
                    <a:schemeClr val="bg1"/>
                  </a:solidFill>
                  <a:cs typeface="+mn-ea"/>
                  <a:sym typeface="+mn-lt"/>
                </a:rPr>
                <a:t>城市性质</a:t>
              </a:r>
              <a:endParaRPr lang="zh-CN" altLang="en-US" sz="2000" b="1" dirty="0">
                <a:solidFill>
                  <a:schemeClr val="bg1"/>
                </a:solidFill>
                <a:cs typeface="+mn-ea"/>
                <a:sym typeface="+mn-lt"/>
              </a:endParaRPr>
            </a:p>
          </p:txBody>
        </p:sp>
      </p:grpSp>
      <p:grpSp>
        <p:nvGrpSpPr>
          <p:cNvPr id="63" name="组合 62"/>
          <p:cNvGrpSpPr/>
          <p:nvPr/>
        </p:nvGrpSpPr>
        <p:grpSpPr>
          <a:xfrm>
            <a:off x="507435" y="6124279"/>
            <a:ext cx="2487060" cy="482177"/>
            <a:chOff x="964740" y="2157253"/>
            <a:chExt cx="2487060" cy="482177"/>
          </a:xfrm>
        </p:grpSpPr>
        <p:sp>
          <p:nvSpPr>
            <p:cNvPr id="64" name="矩形: 圆角 42"/>
            <p:cNvSpPr/>
            <p:nvPr/>
          </p:nvSpPr>
          <p:spPr>
            <a:xfrm>
              <a:off x="964740" y="2157253"/>
              <a:ext cx="2487060" cy="482177"/>
            </a:xfrm>
            <a:prstGeom prst="roundRect">
              <a:avLst>
                <a:gd name="adj" fmla="val 50000"/>
              </a:avLst>
            </a:prstGeom>
            <a:gradFill flip="none" rotWithShape="1">
              <a:gsLst>
                <a:gs pos="0">
                  <a:srgbClr val="92BFB5"/>
                </a:gs>
                <a:gs pos="100000">
                  <a:srgbClr val="52A4AE"/>
                </a:gs>
              </a:gsLst>
              <a:lin ang="2700000" scaled="1"/>
              <a:tileRect/>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5" name="矩形 64"/>
            <p:cNvSpPr/>
            <p:nvPr/>
          </p:nvSpPr>
          <p:spPr>
            <a:xfrm>
              <a:off x="1568425" y="2208378"/>
              <a:ext cx="1210589" cy="400110"/>
            </a:xfrm>
            <a:prstGeom prst="rect">
              <a:avLst/>
            </a:prstGeom>
          </p:spPr>
          <p:txBody>
            <a:bodyPr wrap="none">
              <a:spAutoFit/>
            </a:bodyPr>
            <a:lstStyle/>
            <a:p>
              <a:pPr algn="ctr"/>
              <a:r>
                <a:rPr lang="zh-CN" altLang="en-US" sz="2000" b="1" dirty="0" smtClean="0">
                  <a:solidFill>
                    <a:schemeClr val="bg1"/>
                  </a:solidFill>
                  <a:cs typeface="+mn-ea"/>
                  <a:sym typeface="+mn-lt"/>
                </a:rPr>
                <a:t>目标愿景</a:t>
              </a:r>
              <a:endParaRPr lang="zh-CN" altLang="en-US" sz="2000" b="1" dirty="0">
                <a:solidFill>
                  <a:schemeClr val="bg1"/>
                </a:solidFill>
                <a:cs typeface="+mn-ea"/>
                <a:sym typeface="+mn-lt"/>
              </a:endParaRPr>
            </a:p>
          </p:txBody>
        </p:sp>
      </p:grpSp>
      <p:grpSp>
        <p:nvGrpSpPr>
          <p:cNvPr id="66" name="组合 65"/>
          <p:cNvGrpSpPr/>
          <p:nvPr/>
        </p:nvGrpSpPr>
        <p:grpSpPr>
          <a:xfrm>
            <a:off x="601236" y="6911108"/>
            <a:ext cx="6647942" cy="1827778"/>
            <a:chOff x="399669" y="4873444"/>
            <a:chExt cx="6647942" cy="1827778"/>
          </a:xfrm>
        </p:grpSpPr>
        <p:sp>
          <p:nvSpPr>
            <p:cNvPr id="67" name="矩形 66"/>
            <p:cNvSpPr/>
            <p:nvPr/>
          </p:nvSpPr>
          <p:spPr>
            <a:xfrm>
              <a:off x="512064" y="4873445"/>
              <a:ext cx="1780199" cy="150312"/>
            </a:xfrm>
            <a:prstGeom prst="rect">
              <a:avLst/>
            </a:prstGeom>
            <a:solidFill>
              <a:srgbClr val="46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67"/>
            <p:cNvSpPr txBox="1"/>
            <p:nvPr/>
          </p:nvSpPr>
          <p:spPr>
            <a:xfrm>
              <a:off x="399669" y="4969443"/>
              <a:ext cx="1892594" cy="830997"/>
            </a:xfrm>
            <a:prstGeom prst="rect">
              <a:avLst/>
            </a:prstGeom>
            <a:noFill/>
          </p:spPr>
          <p:txBody>
            <a:bodyPr wrap="square" rtlCol="0">
              <a:spAutoFit/>
            </a:bodyPr>
            <a:lstStyle/>
            <a:p>
              <a:r>
                <a:rPr lang="en-US" altLang="zh-CN" sz="4800" b="1">
                  <a:solidFill>
                    <a:srgbClr val="46B3B3"/>
                  </a:solidFill>
                  <a:latin typeface="微软雅黑" panose="020B0503020204020204" pitchFamily="34" charset="-122"/>
                  <a:ea typeface="微软雅黑" panose="020B0503020204020204" pitchFamily="34" charset="-122"/>
                </a:rPr>
                <a:t>2035</a:t>
              </a:r>
              <a:endParaRPr lang="zh-CN" altLang="en-US" sz="4800" b="1">
                <a:solidFill>
                  <a:srgbClr val="46B3B3"/>
                </a:solidFill>
                <a:latin typeface="微软雅黑" panose="020B0503020204020204" pitchFamily="34" charset="-122"/>
                <a:ea typeface="微软雅黑" panose="020B0503020204020204" pitchFamily="34" charset="-122"/>
              </a:endParaRPr>
            </a:p>
          </p:txBody>
        </p:sp>
        <p:sp>
          <p:nvSpPr>
            <p:cNvPr id="69" name="矩形 68"/>
            <p:cNvSpPr/>
            <p:nvPr/>
          </p:nvSpPr>
          <p:spPr>
            <a:xfrm>
              <a:off x="1900580" y="5308963"/>
              <a:ext cx="415498" cy="369332"/>
            </a:xfrm>
            <a:prstGeom prst="rect">
              <a:avLst/>
            </a:prstGeom>
          </p:spPr>
          <p:txBody>
            <a:bodyPr wrap="none">
              <a:spAutoFit/>
            </a:bodyPr>
            <a:lstStyle/>
            <a:p>
              <a:r>
                <a:rPr lang="zh-CN" altLang="en-US" b="1">
                  <a:solidFill>
                    <a:srgbClr val="3E383A"/>
                  </a:solidFill>
                  <a:latin typeface="微软雅黑" panose="020B0503020204020204" pitchFamily="34" charset="-122"/>
                  <a:ea typeface="微软雅黑" panose="020B0503020204020204" pitchFamily="34" charset="-122"/>
                </a:rPr>
                <a:t>年</a:t>
              </a:r>
              <a:endParaRPr lang="zh-CN" altLang="en-US"/>
            </a:p>
          </p:txBody>
        </p:sp>
        <p:sp>
          <p:nvSpPr>
            <p:cNvPr id="70" name="矩形 69"/>
            <p:cNvSpPr/>
            <p:nvPr/>
          </p:nvSpPr>
          <p:spPr>
            <a:xfrm>
              <a:off x="2575219" y="4873444"/>
              <a:ext cx="4472392" cy="396000"/>
            </a:xfrm>
            <a:prstGeom prst="rect">
              <a:avLst/>
            </a:prstGeom>
            <a:solidFill>
              <a:srgbClr val="46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a:latin typeface="微软雅黑" panose="020B0503020204020204" pitchFamily="34" charset="-122"/>
                  <a:ea typeface="微软雅黑" panose="020B0503020204020204" pitchFamily="34" charset="-122"/>
                </a:rPr>
                <a:t>全面建成开放创新、美丽宜居、公平共享潍坊西部新城</a:t>
              </a:r>
            </a:p>
          </p:txBody>
        </p:sp>
        <p:sp>
          <p:nvSpPr>
            <p:cNvPr id="71" name="矩形 70"/>
            <p:cNvSpPr/>
            <p:nvPr/>
          </p:nvSpPr>
          <p:spPr>
            <a:xfrm>
              <a:off x="2575219" y="5269444"/>
              <a:ext cx="4472392" cy="1431778"/>
            </a:xfrm>
            <a:prstGeom prst="rect">
              <a:avLst/>
            </a:prstGeom>
            <a:solidFill>
              <a:srgbClr val="F7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lgn="just">
                <a:lnSpc>
                  <a:spcPct val="125000"/>
                </a:lnSpc>
              </a:pPr>
              <a:r>
                <a:rPr lang="zh-CN" altLang="zh-CN" sz="1200" b="1" dirty="0">
                  <a:solidFill>
                    <a:schemeClr val="tx1">
                      <a:lumMod val="65000"/>
                      <a:lumOff val="35000"/>
                    </a:schemeClr>
                  </a:solidFill>
                  <a:latin typeface="微软雅黑 Light" panose="020B0502040204020203" pitchFamily="34" charset="-122"/>
                  <a:ea typeface="微软雅黑 Light" panose="020B0502040204020203" pitchFamily="34" charset="-122"/>
                </a:rPr>
                <a:t>深度融入胶东经济圈建设，区域性高端制造业基地、现代农业基地、文化旅游基地、医养健康基地、区域开放发展基地基本建成。各项指标在现代化进程中达到全市前列，全面建成开放创新、美丽宜居、公平共享的潍坊市西部新城</a:t>
              </a:r>
              <a:r>
                <a:rPr lang="zh-CN" altLang="zh-CN" sz="1200" b="1" dirty="0" smtClean="0">
                  <a:solidFill>
                    <a:schemeClr val="tx1">
                      <a:lumMod val="65000"/>
                      <a:lumOff val="35000"/>
                    </a:schemeClr>
                  </a:solidFill>
                  <a:latin typeface="微软雅黑 Light" panose="020B0502040204020203" pitchFamily="34" charset="-122"/>
                  <a:ea typeface="微软雅黑 Light" panose="020B0502040204020203" pitchFamily="34" charset="-122"/>
                </a:rPr>
                <a:t>。</a:t>
              </a:r>
              <a:endParaRPr lang="zh-CN" altLang="zh-CN" sz="1200" b="1" dirty="0">
                <a:solidFill>
                  <a:schemeClr val="tx1">
                    <a:lumMod val="65000"/>
                    <a:lumOff val="35000"/>
                  </a:schemeClr>
                </a:solidFill>
                <a:latin typeface="微软雅黑 Light" panose="020B0502040204020203" pitchFamily="34" charset="-122"/>
                <a:ea typeface="微软雅黑 Light" panose="020B0502040204020203" pitchFamily="34" charset="-122"/>
              </a:endParaRPr>
            </a:p>
          </p:txBody>
        </p:sp>
        <p:sp>
          <p:nvSpPr>
            <p:cNvPr id="72" name="矩形 71"/>
            <p:cNvSpPr/>
            <p:nvPr/>
          </p:nvSpPr>
          <p:spPr>
            <a:xfrm>
              <a:off x="512063" y="5787740"/>
              <a:ext cx="1780199" cy="907043"/>
            </a:xfrm>
            <a:prstGeom prst="rect">
              <a:avLst/>
            </a:prstGeom>
            <a:solidFill>
              <a:srgbClr val="F1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 name="组合 72"/>
          <p:cNvGrpSpPr/>
          <p:nvPr/>
        </p:nvGrpSpPr>
        <p:grpSpPr>
          <a:xfrm>
            <a:off x="601236" y="9004336"/>
            <a:ext cx="6647942" cy="1476001"/>
            <a:chOff x="399669" y="8003520"/>
            <a:chExt cx="6647942" cy="1476001"/>
          </a:xfrm>
        </p:grpSpPr>
        <p:sp>
          <p:nvSpPr>
            <p:cNvPr id="74" name="矩形 73"/>
            <p:cNvSpPr/>
            <p:nvPr/>
          </p:nvSpPr>
          <p:spPr>
            <a:xfrm>
              <a:off x="512064" y="8003521"/>
              <a:ext cx="1780199" cy="150312"/>
            </a:xfrm>
            <a:prstGeom prst="rect">
              <a:avLst/>
            </a:prstGeom>
            <a:solidFill>
              <a:srgbClr val="B35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文本框 74"/>
            <p:cNvSpPr txBox="1"/>
            <p:nvPr/>
          </p:nvSpPr>
          <p:spPr>
            <a:xfrm>
              <a:off x="399669" y="8099519"/>
              <a:ext cx="1892594" cy="830997"/>
            </a:xfrm>
            <a:prstGeom prst="rect">
              <a:avLst/>
            </a:prstGeom>
            <a:noFill/>
          </p:spPr>
          <p:txBody>
            <a:bodyPr wrap="square" rtlCol="0">
              <a:spAutoFit/>
            </a:bodyPr>
            <a:lstStyle/>
            <a:p>
              <a:r>
                <a:rPr lang="en-US" altLang="zh-CN" sz="4800" b="1">
                  <a:solidFill>
                    <a:srgbClr val="B35A9B"/>
                  </a:solidFill>
                  <a:latin typeface="微软雅黑" panose="020B0503020204020204" pitchFamily="34" charset="-122"/>
                  <a:ea typeface="微软雅黑" panose="020B0503020204020204" pitchFamily="34" charset="-122"/>
                </a:rPr>
                <a:t>2050</a:t>
              </a:r>
              <a:endParaRPr lang="zh-CN" altLang="en-US" sz="4800" b="1">
                <a:solidFill>
                  <a:srgbClr val="B35A9B"/>
                </a:solidFill>
                <a:latin typeface="微软雅黑" panose="020B0503020204020204" pitchFamily="34" charset="-122"/>
                <a:ea typeface="微软雅黑" panose="020B0503020204020204" pitchFamily="34" charset="-122"/>
              </a:endParaRPr>
            </a:p>
          </p:txBody>
        </p:sp>
        <p:sp>
          <p:nvSpPr>
            <p:cNvPr id="76" name="矩形 75"/>
            <p:cNvSpPr/>
            <p:nvPr/>
          </p:nvSpPr>
          <p:spPr>
            <a:xfrm>
              <a:off x="1900580" y="8439039"/>
              <a:ext cx="415498" cy="369332"/>
            </a:xfrm>
            <a:prstGeom prst="rect">
              <a:avLst/>
            </a:prstGeom>
          </p:spPr>
          <p:txBody>
            <a:bodyPr wrap="none">
              <a:spAutoFit/>
            </a:bodyPr>
            <a:lstStyle/>
            <a:p>
              <a:r>
                <a:rPr lang="zh-CN" altLang="en-US" b="1">
                  <a:solidFill>
                    <a:srgbClr val="3E383A"/>
                  </a:solidFill>
                  <a:latin typeface="微软雅黑" panose="020B0503020204020204" pitchFamily="34" charset="-122"/>
                  <a:ea typeface="微软雅黑" panose="020B0503020204020204" pitchFamily="34" charset="-122"/>
                </a:rPr>
                <a:t>年</a:t>
              </a:r>
              <a:endParaRPr lang="zh-CN" altLang="en-US"/>
            </a:p>
          </p:txBody>
        </p:sp>
        <p:sp>
          <p:nvSpPr>
            <p:cNvPr id="77" name="矩形 76"/>
            <p:cNvSpPr/>
            <p:nvPr/>
          </p:nvSpPr>
          <p:spPr>
            <a:xfrm>
              <a:off x="2575219" y="8003520"/>
              <a:ext cx="4472392" cy="396000"/>
            </a:xfrm>
            <a:prstGeom prst="rect">
              <a:avLst/>
            </a:prstGeom>
            <a:solidFill>
              <a:srgbClr val="B35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a:latin typeface="微软雅黑" panose="020B0503020204020204" pitchFamily="34" charset="-122"/>
                  <a:ea typeface="微软雅黑" panose="020B0503020204020204" pitchFamily="34" charset="-122"/>
                </a:rPr>
                <a:t>现代化高品质潍坊市西部中心城市</a:t>
              </a:r>
            </a:p>
          </p:txBody>
        </p:sp>
        <p:sp>
          <p:nvSpPr>
            <p:cNvPr id="78" name="矩形 77"/>
            <p:cNvSpPr/>
            <p:nvPr/>
          </p:nvSpPr>
          <p:spPr>
            <a:xfrm>
              <a:off x="2575219" y="8399521"/>
              <a:ext cx="4472392" cy="1080000"/>
            </a:xfrm>
            <a:prstGeom prst="rect">
              <a:avLst/>
            </a:prstGeom>
            <a:solidFill>
              <a:srgbClr val="F7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lgn="just">
                <a:lnSpc>
                  <a:spcPct val="125000"/>
                </a:lnSpc>
              </a:pPr>
              <a:r>
                <a:rPr lang="zh-CN" altLang="zh-CN" sz="1200" b="1" dirty="0" smtClean="0">
                  <a:solidFill>
                    <a:schemeClr val="tx1">
                      <a:lumMod val="65000"/>
                      <a:lumOff val="35000"/>
                    </a:schemeClr>
                  </a:solidFill>
                  <a:latin typeface="微软雅黑 Light" panose="020B0502040204020203" pitchFamily="34" charset="-122"/>
                  <a:ea typeface="微软雅黑 Light" panose="020B0502040204020203" pitchFamily="34" charset="-122"/>
                </a:rPr>
                <a:t>高水平</a:t>
              </a:r>
              <a:r>
                <a:rPr lang="zh-CN" altLang="zh-CN" sz="1200" b="1" dirty="0">
                  <a:solidFill>
                    <a:schemeClr val="tx1">
                      <a:lumMod val="65000"/>
                      <a:lumOff val="35000"/>
                    </a:schemeClr>
                  </a:solidFill>
                  <a:latin typeface="微软雅黑 Light" panose="020B0502040204020203" pitchFamily="34" charset="-122"/>
                  <a:ea typeface="微软雅黑 Light" panose="020B0502040204020203" pitchFamily="34" charset="-122"/>
                </a:rPr>
                <a:t>建成全省前列的品牌强县、高品质潍坊市西部中心城市。</a:t>
              </a:r>
              <a:endParaRPr lang="zh-CN" altLang="en-US" sz="1200" b="1" dirty="0">
                <a:solidFill>
                  <a:schemeClr val="tx1">
                    <a:lumMod val="65000"/>
                    <a:lumOff val="35000"/>
                  </a:schemeClr>
                </a:solidFill>
                <a:latin typeface="微软雅黑 Light" panose="020B0502040204020203" pitchFamily="34" charset="-122"/>
                <a:ea typeface="微软雅黑 Light" panose="020B0502040204020203" pitchFamily="34" charset="-122"/>
              </a:endParaRPr>
            </a:p>
          </p:txBody>
        </p:sp>
        <p:sp>
          <p:nvSpPr>
            <p:cNvPr id="79" name="矩形 78"/>
            <p:cNvSpPr/>
            <p:nvPr/>
          </p:nvSpPr>
          <p:spPr>
            <a:xfrm>
              <a:off x="512063" y="8917816"/>
              <a:ext cx="1780199" cy="561705"/>
            </a:xfrm>
            <a:prstGeom prst="rect">
              <a:avLst/>
            </a:prstGeom>
            <a:solidFill>
              <a:srgbClr val="F7F0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0" name="图片 79"/>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10000"/>
                    </a14:imgEffect>
                  </a14:imgLayer>
                </a14:imgProps>
              </a:ext>
              <a:ext uri="{28A0092B-C50C-407E-A947-70E740481C1C}">
                <a14:useLocalDpi xmlns:a14="http://schemas.microsoft.com/office/drawing/2010/main" val="0"/>
              </a:ext>
            </a:extLst>
          </a:blip>
          <a:srcRect l="6453" t="27722" r="12843" b="10540"/>
          <a:stretch>
            <a:fillRect/>
          </a:stretch>
        </p:blipFill>
        <p:spPr>
          <a:xfrm>
            <a:off x="507435" y="4252784"/>
            <a:ext cx="3692709" cy="1566842"/>
          </a:xfrm>
          <a:prstGeom prst="rect">
            <a:avLst/>
          </a:prstGeom>
        </p:spPr>
      </p:pic>
    </p:spTree>
    <p:extLst>
      <p:ext uri="{BB962C8B-B14F-4D97-AF65-F5344CB8AC3E}">
        <p14:creationId xmlns:p14="http://schemas.microsoft.com/office/powerpoint/2010/main" val="3432321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6700">
        <p15:prstTrans prst="airplane"/>
      </p:transition>
    </mc:Choice>
    <mc:Fallback xmlns="">
      <p:transition spd="slow" advClick="0" advTm="67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16"/>
          <p:cNvSpPr/>
          <p:nvPr/>
        </p:nvSpPr>
        <p:spPr>
          <a:xfrm>
            <a:off x="1355084" y="271011"/>
            <a:ext cx="4843154" cy="1543954"/>
          </a:xfrm>
          <a:custGeom>
            <a:avLst/>
            <a:gdLst>
              <a:gd name="connsiteX0" fmla="*/ 0 w 7810882"/>
              <a:gd name="connsiteY0" fmla="*/ 0 h 2490039"/>
              <a:gd name="connsiteX1" fmla="*/ 7810882 w 7810882"/>
              <a:gd name="connsiteY1" fmla="*/ 0 h 2490039"/>
              <a:gd name="connsiteX2" fmla="*/ 7788307 w 7810882"/>
              <a:gd name="connsiteY2" fmla="*/ 49935 h 2490039"/>
              <a:gd name="connsiteX3" fmla="*/ 3905441 w 7810882"/>
              <a:gd name="connsiteY3" fmla="*/ 2490039 h 2490039"/>
              <a:gd name="connsiteX4" fmla="*/ 22575 w 7810882"/>
              <a:gd name="connsiteY4" fmla="*/ 49935 h 2490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882" h="2490039">
                <a:moveTo>
                  <a:pt x="0" y="0"/>
                </a:moveTo>
                <a:lnTo>
                  <a:pt x="7810882" y="0"/>
                </a:lnTo>
                <a:lnTo>
                  <a:pt x="7788307" y="49935"/>
                </a:lnTo>
                <a:cubicBezTo>
                  <a:pt x="7092620" y="1493722"/>
                  <a:pt x="5615382" y="2490039"/>
                  <a:pt x="3905441" y="2490039"/>
                </a:cubicBezTo>
                <a:cubicBezTo>
                  <a:pt x="2195501" y="2490039"/>
                  <a:pt x="718262" y="1493722"/>
                  <a:pt x="22575" y="49935"/>
                </a:cubicBezTo>
                <a:close/>
              </a:path>
            </a:pathLst>
          </a:custGeom>
          <a:gradFill>
            <a:gsLst>
              <a:gs pos="0">
                <a:srgbClr val="B6D3B7">
                  <a:alpha val="0"/>
                </a:srgbClr>
              </a:gs>
              <a:gs pos="100000">
                <a:srgbClr val="77B6BF">
                  <a:alpha val="5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cs typeface="+mn-ea"/>
              <a:sym typeface="+mn-lt"/>
            </a:endParaRPr>
          </a:p>
        </p:txBody>
      </p:sp>
      <p:sp>
        <p:nvSpPr>
          <p:cNvPr id="18" name="文本框 17"/>
          <p:cNvSpPr txBox="1"/>
          <p:nvPr/>
        </p:nvSpPr>
        <p:spPr>
          <a:xfrm>
            <a:off x="1779453" y="378062"/>
            <a:ext cx="3994416" cy="664926"/>
          </a:xfrm>
          <a:prstGeom prst="rect">
            <a:avLst/>
          </a:prstGeom>
          <a:noFill/>
        </p:spPr>
        <p:txBody>
          <a:bodyPr vert="horz" wrap="square" rtlCol="0">
            <a:spAutoFit/>
          </a:bodyPr>
          <a:lstStyle/>
          <a:p>
            <a:pPr algn="ctr"/>
            <a:r>
              <a:rPr lang="en-US" altLang="zh-CN" sz="3721" dirty="0" smtClean="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rPr>
              <a:t>02 </a:t>
            </a:r>
            <a:r>
              <a:rPr lang="zh-CN" altLang="en-US" sz="3721" dirty="0" smtClean="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rPr>
              <a:t>开发保护格局</a:t>
            </a:r>
            <a:endParaRPr lang="zh-CN" altLang="en-US" sz="3721" dirty="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endParaRPr>
          </a:p>
        </p:txBody>
      </p:sp>
      <p:grpSp>
        <p:nvGrpSpPr>
          <p:cNvPr id="24" name="组合 23"/>
          <p:cNvGrpSpPr/>
          <p:nvPr/>
        </p:nvGrpSpPr>
        <p:grpSpPr>
          <a:xfrm>
            <a:off x="1103633" y="3884801"/>
            <a:ext cx="5815327" cy="6440299"/>
            <a:chOff x="1304290" y="4795525"/>
            <a:chExt cx="5048885" cy="5591488"/>
          </a:xfrm>
        </p:grpSpPr>
        <p:pic>
          <p:nvPicPr>
            <p:cNvPr id="26" name="图片 25"/>
            <p:cNvPicPr>
              <a:picLocks noChangeAspect="1"/>
            </p:cNvPicPr>
            <p:nvPr/>
          </p:nvPicPr>
          <p:blipFill rotWithShape="1">
            <a:blip r:embed="rId3"/>
            <a:srcRect t="1" b="1449"/>
            <a:stretch>
              <a:fillRect/>
            </a:stretch>
          </p:blipFill>
          <p:spPr>
            <a:xfrm>
              <a:off x="1304290" y="4795525"/>
              <a:ext cx="4951095" cy="5591488"/>
            </a:xfrm>
            <a:prstGeom prst="rect">
              <a:avLst/>
            </a:prstGeom>
          </p:spPr>
        </p:pic>
        <p:grpSp>
          <p:nvGrpSpPr>
            <p:cNvPr id="27" name="组合 26"/>
            <p:cNvGrpSpPr/>
            <p:nvPr/>
          </p:nvGrpSpPr>
          <p:grpSpPr>
            <a:xfrm>
              <a:off x="5258435" y="9598025"/>
              <a:ext cx="1094740" cy="727075"/>
              <a:chOff x="5443142" y="9296982"/>
              <a:chExt cx="1315798" cy="922074"/>
            </a:xfrm>
          </p:grpSpPr>
          <p:sp>
            <p:nvSpPr>
              <p:cNvPr id="28" name="文本框 27"/>
              <p:cNvSpPr txBox="1"/>
              <p:nvPr/>
            </p:nvSpPr>
            <p:spPr>
              <a:xfrm>
                <a:off x="5443142" y="9296982"/>
                <a:ext cx="1093774" cy="310848"/>
              </a:xfrm>
              <a:prstGeom prst="rect">
                <a:avLst/>
              </a:prstGeom>
              <a:noFill/>
            </p:spPr>
            <p:txBody>
              <a:bodyPr wrap="square" rtlCol="0">
                <a:spAutoFit/>
              </a:bodyPr>
              <a:lstStyle/>
              <a:p>
                <a:r>
                  <a:rPr lang="zh-CN" altLang="en-US" sz="1000">
                    <a:latin typeface="黑体" panose="02010609060101010101" charset="-122"/>
                    <a:ea typeface="黑体" panose="02010609060101010101" charset="-122"/>
                  </a:rPr>
                  <a:t>图例</a:t>
                </a:r>
              </a:p>
            </p:txBody>
          </p:sp>
          <p:pic>
            <p:nvPicPr>
              <p:cNvPr id="29" name="图片 28"/>
              <p:cNvPicPr>
                <a:picLocks noChangeAspect="1"/>
              </p:cNvPicPr>
              <p:nvPr>
                <p:custDataLst>
                  <p:tags r:id="rId1"/>
                </p:custDataLst>
              </p:nvPr>
            </p:nvPicPr>
            <p:blipFill>
              <a:blip r:embed="rId4"/>
              <a:stretch>
                <a:fillRect/>
              </a:stretch>
            </p:blipFill>
            <p:spPr>
              <a:xfrm>
                <a:off x="5514805" y="9594938"/>
                <a:ext cx="1244135" cy="624118"/>
              </a:xfrm>
              <a:prstGeom prst="rect">
                <a:avLst/>
              </a:prstGeom>
            </p:spPr>
          </p:pic>
        </p:grpSp>
      </p:grpSp>
      <p:sp>
        <p:nvSpPr>
          <p:cNvPr id="38" name="文本框 37"/>
          <p:cNvSpPr txBox="1"/>
          <p:nvPr/>
        </p:nvSpPr>
        <p:spPr>
          <a:xfrm>
            <a:off x="950976" y="1961021"/>
            <a:ext cx="4535854" cy="369332"/>
          </a:xfrm>
          <a:prstGeom prst="rect">
            <a:avLst/>
          </a:prstGeom>
          <a:noFill/>
        </p:spPr>
        <p:txBody>
          <a:bodyPr wrap="square" rtlCol="0">
            <a:spAutoFit/>
          </a:bodyPr>
          <a:lstStyle/>
          <a:p>
            <a:r>
              <a:rPr lang="zh-CN" altLang="en-US" b="1" dirty="0" smtClean="0">
                <a:solidFill>
                  <a:srgbClr val="5EA8AF"/>
                </a:solidFill>
                <a:latin typeface="微软雅黑" panose="020B0503020204020204" pitchFamily="34" charset="-122"/>
                <a:ea typeface="微软雅黑" panose="020B0503020204020204" pitchFamily="34" charset="-122"/>
              </a:rPr>
              <a:t>优先划定耕地和永久基本农田保护红线</a:t>
            </a:r>
            <a:endParaRPr lang="en-US" altLang="zh-CN" b="1" dirty="0" smtClean="0">
              <a:solidFill>
                <a:srgbClr val="5EA8AF"/>
              </a:solidFill>
              <a:latin typeface="微软雅黑" panose="020B0503020204020204" pitchFamily="34" charset="-122"/>
              <a:ea typeface="微软雅黑" panose="020B0503020204020204" pitchFamily="34" charset="-122"/>
            </a:endParaRPr>
          </a:p>
        </p:txBody>
      </p:sp>
      <p:grpSp>
        <p:nvGrpSpPr>
          <p:cNvPr id="46" name="组合 45"/>
          <p:cNvGrpSpPr/>
          <p:nvPr/>
        </p:nvGrpSpPr>
        <p:grpSpPr>
          <a:xfrm>
            <a:off x="511114" y="1243053"/>
            <a:ext cx="2487060" cy="482177"/>
            <a:chOff x="964740" y="2157253"/>
            <a:chExt cx="2487060" cy="482177"/>
          </a:xfrm>
        </p:grpSpPr>
        <p:sp>
          <p:nvSpPr>
            <p:cNvPr id="47" name="矩形: 圆角 42"/>
            <p:cNvSpPr/>
            <p:nvPr/>
          </p:nvSpPr>
          <p:spPr>
            <a:xfrm>
              <a:off x="964740" y="2157253"/>
              <a:ext cx="2487060" cy="482177"/>
            </a:xfrm>
            <a:prstGeom prst="roundRect">
              <a:avLst>
                <a:gd name="adj" fmla="val 50000"/>
              </a:avLst>
            </a:prstGeom>
            <a:gradFill flip="none" rotWithShape="1">
              <a:gsLst>
                <a:gs pos="0">
                  <a:srgbClr val="92BFB5"/>
                </a:gs>
                <a:gs pos="100000">
                  <a:srgbClr val="52A4AE"/>
                </a:gs>
              </a:gsLst>
              <a:lin ang="2700000" scaled="1"/>
              <a:tileRect/>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8" name="矩形 47"/>
            <p:cNvSpPr/>
            <p:nvPr/>
          </p:nvSpPr>
          <p:spPr>
            <a:xfrm>
              <a:off x="1568428" y="2208378"/>
              <a:ext cx="1210588" cy="400110"/>
            </a:xfrm>
            <a:prstGeom prst="rect">
              <a:avLst/>
            </a:prstGeom>
          </p:spPr>
          <p:txBody>
            <a:bodyPr wrap="none">
              <a:spAutoFit/>
            </a:bodyPr>
            <a:lstStyle/>
            <a:p>
              <a:pPr algn="ctr"/>
              <a:r>
                <a:rPr lang="zh-CN" altLang="en-US" sz="2000" b="1" dirty="0">
                  <a:solidFill>
                    <a:schemeClr val="bg1"/>
                  </a:solidFill>
                  <a:cs typeface="+mn-ea"/>
                  <a:sym typeface="+mn-lt"/>
                </a:rPr>
                <a:t>三</a:t>
              </a:r>
              <a:r>
                <a:rPr lang="zh-CN" altLang="en-US" sz="2000" b="1" dirty="0" smtClean="0">
                  <a:solidFill>
                    <a:schemeClr val="bg1"/>
                  </a:solidFill>
                  <a:cs typeface="+mn-ea"/>
                  <a:sym typeface="+mn-lt"/>
                </a:rPr>
                <a:t>区三线</a:t>
              </a:r>
              <a:endParaRPr lang="zh-CN" altLang="en-US" sz="2000" b="1" dirty="0">
                <a:solidFill>
                  <a:schemeClr val="bg1"/>
                </a:solidFill>
                <a:cs typeface="+mn-ea"/>
                <a:sym typeface="+mn-lt"/>
              </a:endParaRPr>
            </a:p>
          </p:txBody>
        </p:sp>
      </p:grpSp>
      <p:sp>
        <p:nvSpPr>
          <p:cNvPr id="49" name="文本框 48"/>
          <p:cNvSpPr txBox="1"/>
          <p:nvPr/>
        </p:nvSpPr>
        <p:spPr>
          <a:xfrm>
            <a:off x="900113" y="2604890"/>
            <a:ext cx="4535854" cy="369332"/>
          </a:xfrm>
          <a:prstGeom prst="rect">
            <a:avLst/>
          </a:prstGeom>
          <a:noFill/>
        </p:spPr>
        <p:txBody>
          <a:bodyPr wrap="square" rtlCol="0">
            <a:spAutoFit/>
          </a:bodyPr>
          <a:lstStyle>
            <a:defPPr>
              <a:defRPr lang="en-US"/>
            </a:defPPr>
            <a:lvl1pPr>
              <a:defRPr b="1">
                <a:solidFill>
                  <a:srgbClr val="5EA8AF"/>
                </a:solidFill>
                <a:latin typeface="微软雅黑" panose="020B0503020204020204" pitchFamily="34" charset="-122"/>
                <a:ea typeface="微软雅黑" panose="020B0503020204020204" pitchFamily="34" charset="-122"/>
              </a:defRPr>
            </a:lvl1pPr>
          </a:lstStyle>
          <a:p>
            <a:r>
              <a:rPr lang="zh-CN" altLang="en-US" dirty="0"/>
              <a:t>科学划定生态保护红线</a:t>
            </a:r>
          </a:p>
        </p:txBody>
      </p:sp>
      <p:sp>
        <p:nvSpPr>
          <p:cNvPr id="50" name="文本框 49"/>
          <p:cNvSpPr txBox="1"/>
          <p:nvPr/>
        </p:nvSpPr>
        <p:spPr>
          <a:xfrm>
            <a:off x="900113" y="3279678"/>
            <a:ext cx="3006870" cy="369332"/>
          </a:xfrm>
          <a:prstGeom prst="rect">
            <a:avLst/>
          </a:prstGeom>
          <a:noFill/>
        </p:spPr>
        <p:txBody>
          <a:bodyPr wrap="square" rtlCol="0">
            <a:spAutoFit/>
          </a:bodyPr>
          <a:lstStyle>
            <a:defPPr>
              <a:defRPr lang="en-US"/>
            </a:defPPr>
            <a:lvl1pPr>
              <a:defRPr b="1">
                <a:solidFill>
                  <a:srgbClr val="5EA8AF"/>
                </a:solidFill>
                <a:latin typeface="微软雅黑" panose="020B0503020204020204" pitchFamily="34" charset="-122"/>
                <a:ea typeface="微软雅黑" panose="020B0503020204020204" pitchFamily="34" charset="-122"/>
              </a:defRPr>
            </a:lvl1pPr>
          </a:lstStyle>
          <a:p>
            <a:r>
              <a:rPr lang="zh-CN" altLang="en-US" dirty="0"/>
              <a:t>合理划定城镇开发边界</a:t>
            </a:r>
          </a:p>
        </p:txBody>
      </p:sp>
      <p:sp>
        <p:nvSpPr>
          <p:cNvPr id="51" name="矩形 50"/>
          <p:cNvSpPr/>
          <p:nvPr/>
        </p:nvSpPr>
        <p:spPr>
          <a:xfrm>
            <a:off x="900113" y="2642225"/>
            <a:ext cx="50863" cy="287866"/>
          </a:xfrm>
          <a:prstGeom prst="rect">
            <a:avLst/>
          </a:prstGeom>
          <a:solidFill>
            <a:srgbClr val="0094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898208" y="1988810"/>
            <a:ext cx="50863" cy="287866"/>
          </a:xfrm>
          <a:prstGeom prst="rect">
            <a:avLst/>
          </a:prstGeom>
          <a:solidFill>
            <a:srgbClr val="0094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904304" y="3320411"/>
            <a:ext cx="50863" cy="287866"/>
          </a:xfrm>
          <a:prstGeom prst="rect">
            <a:avLst/>
          </a:prstGeom>
          <a:solidFill>
            <a:srgbClr val="0094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900113" y="3005346"/>
            <a:ext cx="6461760" cy="832230"/>
          </a:xfrm>
          <a:prstGeom prst="roundRect">
            <a:avLst/>
          </a:prstGeom>
          <a:solidFill>
            <a:srgbClr val="DBEBED"/>
          </a:solidFill>
          <a:ln>
            <a:solidFill>
              <a:srgbClr val="5EA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sp>
        <p:nvSpPr>
          <p:cNvPr id="3" name="圆角矩形 2"/>
          <p:cNvSpPr/>
          <p:nvPr/>
        </p:nvSpPr>
        <p:spPr>
          <a:xfrm>
            <a:off x="900113" y="1714429"/>
            <a:ext cx="6461760" cy="832230"/>
          </a:xfrm>
          <a:prstGeom prst="roundRect">
            <a:avLst/>
          </a:prstGeom>
          <a:solidFill>
            <a:srgbClr val="DBEBED"/>
          </a:solidFill>
          <a:ln>
            <a:solidFill>
              <a:srgbClr val="5EA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grpSp>
        <p:nvGrpSpPr>
          <p:cNvPr id="32" name="组合 31"/>
          <p:cNvGrpSpPr/>
          <p:nvPr/>
        </p:nvGrpSpPr>
        <p:grpSpPr>
          <a:xfrm>
            <a:off x="511175" y="359133"/>
            <a:ext cx="4504170" cy="482177"/>
            <a:chOff x="964740" y="2157253"/>
            <a:chExt cx="4504170" cy="482177"/>
          </a:xfrm>
        </p:grpSpPr>
        <p:sp>
          <p:nvSpPr>
            <p:cNvPr id="33" name="矩形: 圆角 42"/>
            <p:cNvSpPr/>
            <p:nvPr/>
          </p:nvSpPr>
          <p:spPr>
            <a:xfrm>
              <a:off x="964740" y="2157253"/>
              <a:ext cx="4504170" cy="482177"/>
            </a:xfrm>
            <a:prstGeom prst="roundRect">
              <a:avLst>
                <a:gd name="adj" fmla="val 50000"/>
              </a:avLst>
            </a:prstGeom>
            <a:gradFill flip="none" rotWithShape="1">
              <a:gsLst>
                <a:gs pos="0">
                  <a:srgbClr val="92BFB5"/>
                </a:gs>
                <a:gs pos="100000">
                  <a:srgbClr val="52A4AE"/>
                </a:gs>
              </a:gsLst>
              <a:lin ang="2700000" scaled="1"/>
              <a:tileRect/>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4" name="矩形 33"/>
            <p:cNvSpPr/>
            <p:nvPr/>
          </p:nvSpPr>
          <p:spPr>
            <a:xfrm>
              <a:off x="1034015" y="2195507"/>
              <a:ext cx="4031874" cy="400110"/>
            </a:xfrm>
            <a:prstGeom prst="rect">
              <a:avLst/>
            </a:prstGeom>
          </p:spPr>
          <p:txBody>
            <a:bodyPr wrap="none">
              <a:spAutoFit/>
            </a:bodyPr>
            <a:lstStyle/>
            <a:p>
              <a:pPr algn="ctr"/>
              <a:r>
                <a:rPr lang="zh-CN" altLang="en-US" sz="2000" b="1" dirty="0" smtClean="0">
                  <a:solidFill>
                    <a:schemeClr val="bg1"/>
                  </a:solidFill>
                  <a:cs typeface="+mn-ea"/>
                  <a:sym typeface="+mn-lt"/>
                </a:rPr>
                <a:t>保障安全稳产、优质高效农业空间</a:t>
              </a:r>
              <a:endParaRPr lang="zh-CN" altLang="en-US" sz="2000" b="1" dirty="0">
                <a:solidFill>
                  <a:schemeClr val="bg1"/>
                </a:solidFill>
                <a:cs typeface="+mn-ea"/>
                <a:sym typeface="+mn-lt"/>
              </a:endParaRPr>
            </a:p>
          </p:txBody>
        </p:sp>
      </p:grpSp>
      <p:sp>
        <p:nvSpPr>
          <p:cNvPr id="35" name="文本框 34"/>
          <p:cNvSpPr txBox="1"/>
          <p:nvPr/>
        </p:nvSpPr>
        <p:spPr>
          <a:xfrm>
            <a:off x="850900" y="1046621"/>
            <a:ext cx="4535854" cy="646331"/>
          </a:xfrm>
          <a:prstGeom prst="rect">
            <a:avLst/>
          </a:prstGeom>
          <a:noFill/>
        </p:spPr>
        <p:txBody>
          <a:bodyPr wrap="square" rtlCol="0">
            <a:spAutoFit/>
          </a:bodyPr>
          <a:lstStyle>
            <a:defPPr>
              <a:defRPr lang="en-US"/>
            </a:defPPr>
            <a:lvl1pPr>
              <a:defRPr b="1">
                <a:solidFill>
                  <a:srgbClr val="5EA8AF"/>
                </a:solidFill>
                <a:latin typeface="微软雅黑" panose="020B0503020204020204" pitchFamily="34" charset="-122"/>
                <a:ea typeface="微软雅黑" panose="020B0503020204020204" pitchFamily="34" charset="-122"/>
              </a:defRPr>
            </a:lvl1pPr>
          </a:lstStyle>
          <a:p>
            <a:r>
              <a:rPr lang="zh-CN" altLang="en-US" dirty="0"/>
              <a:t>构建“四片多点”的农业发展格局</a:t>
            </a:r>
          </a:p>
          <a:p>
            <a:endParaRPr lang="en-US" altLang="zh-CN" dirty="0"/>
          </a:p>
        </p:txBody>
      </p:sp>
      <p:sp>
        <p:nvSpPr>
          <p:cNvPr id="4" name="矩形 3"/>
          <p:cNvSpPr/>
          <p:nvPr/>
        </p:nvSpPr>
        <p:spPr>
          <a:xfrm>
            <a:off x="1543198" y="1685775"/>
            <a:ext cx="5818676" cy="814454"/>
          </a:xfrm>
          <a:prstGeom prst="rect">
            <a:avLst/>
          </a:prstGeom>
        </p:spPr>
        <p:txBody>
          <a:bodyPr wrap="square">
            <a:spAutoFit/>
          </a:bodyPr>
          <a:lstStyle/>
          <a:p>
            <a:pPr algn="just">
              <a:lnSpc>
                <a:spcPts val="3000"/>
              </a:lnSpc>
              <a:spcAft>
                <a:spcPts val="0"/>
              </a:spcAft>
            </a:pPr>
            <a:r>
              <a:rPr lang="zh-CN" altLang="zh-CN" sz="1600" b="1" kern="100" dirty="0" smtClean="0">
                <a:solidFill>
                  <a:srgbClr val="5EA8AF"/>
                </a:solidFill>
                <a:latin typeface="+mn-ea"/>
                <a:cs typeface="Times New Roman" panose="02020603050405020304" pitchFamily="18" charset="0"/>
              </a:rPr>
              <a:t>四片</a:t>
            </a:r>
            <a:r>
              <a:rPr lang="en-US" altLang="zh-CN" sz="1600" b="1" kern="100" dirty="0" smtClean="0">
                <a:solidFill>
                  <a:srgbClr val="5EA8AF"/>
                </a:solidFill>
                <a:latin typeface="+mn-ea"/>
                <a:cs typeface="Times New Roman" panose="02020603050405020304" pitchFamily="18" charset="0"/>
              </a:rPr>
              <a:t>:</a:t>
            </a:r>
            <a:r>
              <a:rPr lang="zh-CN" altLang="zh-CN" sz="1600" kern="100" dirty="0" smtClean="0">
                <a:solidFill>
                  <a:srgbClr val="5EA8AF"/>
                </a:solidFill>
                <a:latin typeface="+mn-ea"/>
                <a:cs typeface="Times New Roman" panose="02020603050405020304" pitchFamily="18" charset="0"/>
              </a:rPr>
              <a:t>蔬菜</a:t>
            </a:r>
            <a:r>
              <a:rPr lang="zh-CN" altLang="zh-CN" sz="1600" kern="100" dirty="0">
                <a:solidFill>
                  <a:srgbClr val="5EA8AF"/>
                </a:solidFill>
                <a:latin typeface="+mn-ea"/>
                <a:cs typeface="Times New Roman" panose="02020603050405020304" pitchFamily="18" charset="0"/>
              </a:rPr>
              <a:t>瓜果（设施农业）主产片区</a:t>
            </a:r>
            <a:r>
              <a:rPr lang="zh-CN" altLang="zh-CN" sz="1600" kern="100" dirty="0" smtClean="0">
                <a:solidFill>
                  <a:srgbClr val="5EA8AF"/>
                </a:solidFill>
                <a:latin typeface="+mn-ea"/>
                <a:cs typeface="Times New Roman" panose="02020603050405020304" pitchFamily="18" charset="0"/>
              </a:rPr>
              <a:t>，蔬菜</a:t>
            </a:r>
            <a:r>
              <a:rPr lang="zh-CN" altLang="zh-CN" sz="1600" kern="100" dirty="0">
                <a:solidFill>
                  <a:srgbClr val="5EA8AF"/>
                </a:solidFill>
                <a:latin typeface="+mn-ea"/>
                <a:cs typeface="Times New Roman" panose="02020603050405020304" pitchFamily="18" charset="0"/>
              </a:rPr>
              <a:t>瓜果（露天种植）和粮油主产片区</a:t>
            </a:r>
            <a:r>
              <a:rPr lang="zh-CN" altLang="zh-CN" sz="1600" kern="100" dirty="0" smtClean="0">
                <a:solidFill>
                  <a:srgbClr val="5EA8AF"/>
                </a:solidFill>
                <a:latin typeface="+mn-ea"/>
                <a:cs typeface="Times New Roman" panose="02020603050405020304" pitchFamily="18" charset="0"/>
              </a:rPr>
              <a:t>，粮油</a:t>
            </a:r>
            <a:r>
              <a:rPr lang="zh-CN" altLang="zh-CN" sz="1600" kern="100" dirty="0">
                <a:solidFill>
                  <a:srgbClr val="5EA8AF"/>
                </a:solidFill>
                <a:latin typeface="+mn-ea"/>
                <a:cs typeface="Times New Roman" panose="02020603050405020304" pitchFamily="18" charset="0"/>
              </a:rPr>
              <a:t>主产片区</a:t>
            </a:r>
            <a:r>
              <a:rPr lang="zh-CN" altLang="zh-CN" sz="1600" kern="100" dirty="0" smtClean="0">
                <a:solidFill>
                  <a:srgbClr val="5EA8AF"/>
                </a:solidFill>
                <a:latin typeface="+mn-ea"/>
                <a:cs typeface="Times New Roman" panose="02020603050405020304" pitchFamily="18" charset="0"/>
              </a:rPr>
              <a:t>，生态农业</a:t>
            </a:r>
            <a:r>
              <a:rPr lang="zh-CN" altLang="zh-CN" sz="1600" kern="100" dirty="0">
                <a:solidFill>
                  <a:srgbClr val="5EA8AF"/>
                </a:solidFill>
                <a:latin typeface="+mn-ea"/>
                <a:cs typeface="Times New Roman" panose="02020603050405020304" pitchFamily="18" charset="0"/>
              </a:rPr>
              <a:t>主导片区。</a:t>
            </a:r>
            <a:endParaRPr lang="zh-CN" altLang="zh-CN" sz="1050" kern="100" dirty="0">
              <a:solidFill>
                <a:srgbClr val="5EA8AF"/>
              </a:solidFill>
              <a:effectLst/>
              <a:latin typeface="+mn-ea"/>
              <a:cs typeface="Times New Roman" panose="02020603050405020304" pitchFamily="18" charset="0"/>
            </a:endParaRPr>
          </a:p>
        </p:txBody>
      </p:sp>
      <p:sp>
        <p:nvSpPr>
          <p:cNvPr id="6" name="矩形 5"/>
          <p:cNvSpPr/>
          <p:nvPr/>
        </p:nvSpPr>
        <p:spPr>
          <a:xfrm>
            <a:off x="1502748" y="2951418"/>
            <a:ext cx="5859126" cy="861774"/>
          </a:xfrm>
          <a:prstGeom prst="rect">
            <a:avLst/>
          </a:prstGeom>
        </p:spPr>
        <p:txBody>
          <a:bodyPr wrap="square">
            <a:spAutoFit/>
          </a:bodyPr>
          <a:lstStyle/>
          <a:p>
            <a:pPr algn="just">
              <a:lnSpc>
                <a:spcPts val="3000"/>
              </a:lnSpc>
            </a:pPr>
            <a:r>
              <a:rPr lang="zh-CN" altLang="zh-CN" sz="1600" b="1" kern="100" dirty="0" smtClean="0">
                <a:solidFill>
                  <a:srgbClr val="5EA8AF"/>
                </a:solidFill>
                <a:latin typeface="+mn-ea"/>
                <a:cs typeface="Times New Roman" panose="02020603050405020304" pitchFamily="18" charset="0"/>
              </a:rPr>
              <a:t>多点</a:t>
            </a:r>
            <a:r>
              <a:rPr lang="zh-CN" altLang="en-US" sz="1600" b="1" kern="100" dirty="0" smtClean="0">
                <a:solidFill>
                  <a:srgbClr val="5EA8AF"/>
                </a:solidFill>
                <a:latin typeface="+mn-ea"/>
                <a:cs typeface="Times New Roman" panose="02020603050405020304" pitchFamily="18" charset="0"/>
              </a:rPr>
              <a:t>：</a:t>
            </a:r>
            <a:r>
              <a:rPr lang="zh-CN" altLang="zh-CN" sz="1600" kern="100" dirty="0" smtClean="0">
                <a:solidFill>
                  <a:srgbClr val="5EA8AF"/>
                </a:solidFill>
                <a:latin typeface="+mn-ea"/>
                <a:cs typeface="Times New Roman" panose="02020603050405020304" pitchFamily="18" charset="0"/>
              </a:rPr>
              <a:t>是</a:t>
            </a:r>
            <a:r>
              <a:rPr lang="zh-CN" altLang="zh-CN" sz="1600" kern="100" dirty="0">
                <a:solidFill>
                  <a:srgbClr val="5EA8AF"/>
                </a:solidFill>
                <a:latin typeface="+mn-ea"/>
                <a:cs typeface="Times New Roman" panose="02020603050405020304" pitchFamily="18" charset="0"/>
              </a:rPr>
              <a:t>指庵上湖田园综合体、凤凰岭田园综合体、古火山特色农业示范区等多个田园综合体、农业示范园。</a:t>
            </a:r>
          </a:p>
        </p:txBody>
      </p:sp>
      <p:pic>
        <p:nvPicPr>
          <p:cNvPr id="36" name="图片 35"/>
          <p:cNvPicPr>
            <a:picLocks noChangeAspect="1"/>
          </p:cNvPicPr>
          <p:nvPr/>
        </p:nvPicPr>
        <p:blipFill rotWithShape="1">
          <a:blip r:embed="rId3" cstate="print">
            <a:extLst>
              <a:ext uri="{28A0092B-C50C-407E-A947-70E740481C1C}">
                <a14:useLocalDpi xmlns:a14="http://schemas.microsoft.com/office/drawing/2010/main" val="0"/>
              </a:ext>
            </a:extLst>
          </a:blip>
          <a:srcRect l="5387" t="9181" r="6002" b="17527"/>
          <a:stretch/>
        </p:blipFill>
        <p:spPr>
          <a:xfrm>
            <a:off x="1114802" y="3954467"/>
            <a:ext cx="5591393" cy="6549006"/>
          </a:xfrm>
          <a:prstGeom prst="rect">
            <a:avLst/>
          </a:prstGeom>
        </p:spPr>
      </p:pic>
      <p:pic>
        <p:nvPicPr>
          <p:cNvPr id="15" name="图片 14"/>
          <p:cNvPicPr>
            <a:picLocks noChangeAspect="1"/>
          </p:cNvPicPr>
          <p:nvPr/>
        </p:nvPicPr>
        <p:blipFill>
          <a:blip r:embed="rId4"/>
          <a:stretch>
            <a:fillRect/>
          </a:stretch>
        </p:blipFill>
        <p:spPr>
          <a:xfrm>
            <a:off x="4220308" y="9691028"/>
            <a:ext cx="2485887" cy="812445"/>
          </a:xfrm>
          <a:prstGeom prst="rect">
            <a:avLst/>
          </a:prstGeom>
        </p:spPr>
      </p:pic>
      <p:pic>
        <p:nvPicPr>
          <p:cNvPr id="2" name="图片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192" y="1502898"/>
            <a:ext cx="2268867" cy="1192488"/>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2701425"/>
            <a:ext cx="2268867" cy="133096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a:xfrm>
            <a:off x="747708" y="1546369"/>
            <a:ext cx="6461760" cy="577840"/>
          </a:xfrm>
          <a:prstGeom prst="roundRect">
            <a:avLst/>
          </a:prstGeom>
          <a:solidFill>
            <a:srgbClr val="DBEBED"/>
          </a:solidFill>
          <a:ln>
            <a:solidFill>
              <a:srgbClr val="5EA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 </a:t>
            </a:r>
            <a:endParaRPr lang="zh-CN" altLang="en-US" dirty="0"/>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5076" t="8294" r="4459" b="16939"/>
          <a:stretch/>
        </p:blipFill>
        <p:spPr>
          <a:xfrm>
            <a:off x="1114803" y="3954468"/>
            <a:ext cx="5595598" cy="6549006"/>
          </a:xfrm>
          <a:prstGeom prst="rect">
            <a:avLst/>
          </a:prstGeom>
        </p:spPr>
      </p:pic>
      <p:grpSp>
        <p:nvGrpSpPr>
          <p:cNvPr id="2" name="组合 1"/>
          <p:cNvGrpSpPr/>
          <p:nvPr/>
        </p:nvGrpSpPr>
        <p:grpSpPr>
          <a:xfrm>
            <a:off x="511175" y="359133"/>
            <a:ext cx="4481450" cy="482177"/>
            <a:chOff x="964740" y="2157253"/>
            <a:chExt cx="4481450" cy="482177"/>
          </a:xfrm>
        </p:grpSpPr>
        <p:sp>
          <p:nvSpPr>
            <p:cNvPr id="3" name="矩形: 圆角 42"/>
            <p:cNvSpPr/>
            <p:nvPr/>
          </p:nvSpPr>
          <p:spPr>
            <a:xfrm>
              <a:off x="964740" y="2157253"/>
              <a:ext cx="4481450" cy="482177"/>
            </a:xfrm>
            <a:prstGeom prst="roundRect">
              <a:avLst>
                <a:gd name="adj" fmla="val 50000"/>
              </a:avLst>
            </a:prstGeom>
            <a:gradFill flip="none" rotWithShape="1">
              <a:gsLst>
                <a:gs pos="0">
                  <a:srgbClr val="92BFB5"/>
                </a:gs>
                <a:gs pos="100000">
                  <a:srgbClr val="52A4AE"/>
                </a:gs>
              </a:gsLst>
              <a:lin ang="2700000" scaled="1"/>
              <a:tileRect/>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 name="矩形 3"/>
            <p:cNvSpPr/>
            <p:nvPr/>
          </p:nvSpPr>
          <p:spPr>
            <a:xfrm>
              <a:off x="1029828" y="2198286"/>
              <a:ext cx="4288353" cy="400110"/>
            </a:xfrm>
            <a:prstGeom prst="rect">
              <a:avLst/>
            </a:prstGeom>
          </p:spPr>
          <p:txBody>
            <a:bodyPr wrap="none">
              <a:spAutoFit/>
            </a:bodyPr>
            <a:lstStyle/>
            <a:p>
              <a:pPr algn="ctr"/>
              <a:r>
                <a:rPr lang="zh-CN" altLang="zh-CN" sz="2000" b="1" dirty="0" smtClean="0">
                  <a:solidFill>
                    <a:schemeClr val="bg1"/>
                  </a:solidFill>
                  <a:cs typeface="+mn-ea"/>
                </a:rPr>
                <a:t>凸</a:t>
              </a:r>
              <a:r>
                <a:rPr lang="zh-CN" altLang="zh-CN" sz="2000" b="1" dirty="0">
                  <a:solidFill>
                    <a:schemeClr val="bg1"/>
                  </a:solidFill>
                  <a:cs typeface="+mn-ea"/>
                </a:rPr>
                <a:t>显临山环水、蓝绿交织的生态空间</a:t>
              </a:r>
              <a:endParaRPr lang="zh-CN" altLang="en-US" sz="2000" b="1" dirty="0">
                <a:solidFill>
                  <a:schemeClr val="bg1"/>
                </a:solidFill>
                <a:cs typeface="+mn-ea"/>
                <a:sym typeface="+mn-lt"/>
              </a:endParaRPr>
            </a:p>
          </p:txBody>
        </p:sp>
      </p:grpSp>
      <p:sp>
        <p:nvSpPr>
          <p:cNvPr id="5" name="矩形 4"/>
          <p:cNvSpPr/>
          <p:nvPr/>
        </p:nvSpPr>
        <p:spPr>
          <a:xfrm>
            <a:off x="777194" y="981940"/>
            <a:ext cx="4840586" cy="369332"/>
          </a:xfrm>
          <a:prstGeom prst="rect">
            <a:avLst/>
          </a:prstGeom>
          <a:noFill/>
        </p:spPr>
        <p:txBody>
          <a:bodyPr wrap="square" rtlCol="0">
            <a:spAutoFit/>
          </a:bodyPr>
          <a:lstStyle/>
          <a:p>
            <a:r>
              <a:rPr lang="zh-CN" altLang="zh-CN" b="1" dirty="0">
                <a:solidFill>
                  <a:srgbClr val="5EA8AF"/>
                </a:solidFill>
                <a:latin typeface="微软雅黑" panose="020B0503020204020204" pitchFamily="34" charset="-122"/>
                <a:ea typeface="微软雅黑" panose="020B0503020204020204" pitchFamily="34" charset="-122"/>
              </a:rPr>
              <a:t>构建“两轴三环四点”生态安全格局</a:t>
            </a:r>
            <a:endParaRPr lang="zh-CN" altLang="en-US" b="1" dirty="0">
              <a:solidFill>
                <a:srgbClr val="5EA8AF"/>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a:stretch>
            <a:fillRect/>
          </a:stretch>
        </p:blipFill>
        <p:spPr>
          <a:xfrm>
            <a:off x="4023360" y="9753016"/>
            <a:ext cx="2687041" cy="750457"/>
          </a:xfrm>
          <a:prstGeom prst="rect">
            <a:avLst/>
          </a:prstGeom>
        </p:spPr>
      </p:pic>
      <p:sp>
        <p:nvSpPr>
          <p:cNvPr id="18" name="圆角矩形 17"/>
          <p:cNvSpPr/>
          <p:nvPr/>
        </p:nvSpPr>
        <p:spPr>
          <a:xfrm>
            <a:off x="747708" y="2420129"/>
            <a:ext cx="6461760" cy="577840"/>
          </a:xfrm>
          <a:prstGeom prst="roundRect">
            <a:avLst/>
          </a:prstGeom>
          <a:solidFill>
            <a:srgbClr val="DBEBED"/>
          </a:solidFill>
          <a:ln>
            <a:solidFill>
              <a:srgbClr val="5EA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 </a:t>
            </a:r>
            <a:endParaRPr lang="zh-CN" altLang="en-US" dirty="0"/>
          </a:p>
        </p:txBody>
      </p:sp>
      <p:sp>
        <p:nvSpPr>
          <p:cNvPr id="20" name="圆角矩形 19"/>
          <p:cNvSpPr/>
          <p:nvPr/>
        </p:nvSpPr>
        <p:spPr>
          <a:xfrm>
            <a:off x="747708" y="3344689"/>
            <a:ext cx="6461760" cy="577840"/>
          </a:xfrm>
          <a:prstGeom prst="roundRect">
            <a:avLst/>
          </a:prstGeom>
          <a:solidFill>
            <a:srgbClr val="DBEBED"/>
          </a:solidFill>
          <a:ln>
            <a:solidFill>
              <a:srgbClr val="5EA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 </a:t>
            </a:r>
            <a:endParaRPr lang="zh-CN" altLang="en-US" dirty="0"/>
          </a:p>
        </p:txBody>
      </p:sp>
      <p:sp>
        <p:nvSpPr>
          <p:cNvPr id="13" name="矩形 12"/>
          <p:cNvSpPr/>
          <p:nvPr/>
        </p:nvSpPr>
        <p:spPr>
          <a:xfrm>
            <a:off x="1428058" y="1506798"/>
            <a:ext cx="6085187" cy="692497"/>
          </a:xfrm>
          <a:prstGeom prst="rect">
            <a:avLst/>
          </a:prstGeom>
        </p:spPr>
        <p:txBody>
          <a:bodyPr wrap="square">
            <a:spAutoFit/>
          </a:bodyPr>
          <a:lstStyle/>
          <a:p>
            <a:pPr algn="just">
              <a:lnSpc>
                <a:spcPct val="130000"/>
              </a:lnSpc>
            </a:pPr>
            <a:r>
              <a:rPr lang="zh-CN" altLang="zh-CN" sz="1500" b="1" kern="100" dirty="0" smtClean="0">
                <a:solidFill>
                  <a:srgbClr val="5EA8AF"/>
                </a:solidFill>
                <a:latin typeface="+mn-ea"/>
                <a:cs typeface="Times New Roman" panose="02020603050405020304" pitchFamily="18" charset="0"/>
              </a:rPr>
              <a:t>两轴</a:t>
            </a:r>
            <a:r>
              <a:rPr lang="zh-CN" altLang="en-US" sz="1500" b="1" kern="100" dirty="0">
                <a:solidFill>
                  <a:srgbClr val="5EA8AF"/>
                </a:solidFill>
                <a:latin typeface="+mn-ea"/>
                <a:cs typeface="Times New Roman" panose="02020603050405020304" pitchFamily="18" charset="0"/>
              </a:rPr>
              <a:t>：</a:t>
            </a:r>
            <a:r>
              <a:rPr lang="zh-CN" altLang="zh-CN" sz="1500" kern="100" dirty="0" smtClean="0">
                <a:solidFill>
                  <a:srgbClr val="5EA8AF"/>
                </a:solidFill>
                <a:latin typeface="+mn-ea"/>
                <a:cs typeface="Times New Roman" panose="02020603050405020304" pitchFamily="18" charset="0"/>
              </a:rPr>
              <a:t>是</a:t>
            </a:r>
            <a:r>
              <a:rPr lang="zh-CN" altLang="zh-CN" sz="1500" kern="100" dirty="0">
                <a:solidFill>
                  <a:srgbClr val="5EA8AF"/>
                </a:solidFill>
                <a:latin typeface="+mn-ea"/>
                <a:cs typeface="Times New Roman" panose="02020603050405020304" pitchFamily="18" charset="0"/>
              </a:rPr>
              <a:t>指依托大丹河、</a:t>
            </a:r>
            <a:r>
              <a:rPr lang="en-US" altLang="zh-CN" sz="1500" kern="100" dirty="0">
                <a:solidFill>
                  <a:srgbClr val="5EA8AF"/>
                </a:solidFill>
                <a:latin typeface="+mn-ea"/>
                <a:cs typeface="Times New Roman" panose="02020603050405020304" pitchFamily="18" charset="0"/>
              </a:rPr>
              <a:t>S224</a:t>
            </a:r>
            <a:r>
              <a:rPr lang="zh-CN" altLang="zh-CN" sz="1500" kern="100" dirty="0">
                <a:solidFill>
                  <a:srgbClr val="5EA8AF"/>
                </a:solidFill>
                <a:latin typeface="+mn-ea"/>
                <a:cs typeface="Times New Roman" panose="02020603050405020304" pitchFamily="18" charset="0"/>
              </a:rPr>
              <a:t>的生态西轴和依托潍日高速的</a:t>
            </a:r>
            <a:r>
              <a:rPr lang="zh-CN" altLang="zh-CN" sz="1500" kern="100" dirty="0" smtClean="0">
                <a:solidFill>
                  <a:srgbClr val="5EA8AF"/>
                </a:solidFill>
                <a:latin typeface="+mn-ea"/>
                <a:cs typeface="Times New Roman" panose="02020603050405020304" pitchFamily="18" charset="0"/>
              </a:rPr>
              <a:t>生态</a:t>
            </a:r>
            <a:endParaRPr lang="en-US" altLang="zh-CN" sz="1500" kern="100" dirty="0" smtClean="0">
              <a:solidFill>
                <a:srgbClr val="5EA8AF"/>
              </a:solidFill>
              <a:latin typeface="+mn-ea"/>
              <a:cs typeface="Times New Roman" panose="02020603050405020304" pitchFamily="18" charset="0"/>
            </a:endParaRPr>
          </a:p>
          <a:p>
            <a:pPr algn="just">
              <a:lnSpc>
                <a:spcPct val="130000"/>
              </a:lnSpc>
            </a:pPr>
            <a:r>
              <a:rPr lang="zh-CN" altLang="zh-CN" sz="1500" kern="100" dirty="0" smtClean="0">
                <a:solidFill>
                  <a:srgbClr val="5EA8AF"/>
                </a:solidFill>
                <a:latin typeface="+mn-ea"/>
                <a:cs typeface="Times New Roman" panose="02020603050405020304" pitchFamily="18" charset="0"/>
              </a:rPr>
              <a:t>东</a:t>
            </a:r>
            <a:r>
              <a:rPr lang="zh-CN" altLang="zh-CN" sz="1500" kern="100" dirty="0">
                <a:solidFill>
                  <a:srgbClr val="5EA8AF"/>
                </a:solidFill>
                <a:latin typeface="+mn-ea"/>
                <a:cs typeface="Times New Roman" panose="02020603050405020304" pitchFamily="18" charset="0"/>
              </a:rPr>
              <a:t>轴。</a:t>
            </a:r>
          </a:p>
        </p:txBody>
      </p:sp>
      <p:sp>
        <p:nvSpPr>
          <p:cNvPr id="22" name="矩形 21"/>
          <p:cNvSpPr/>
          <p:nvPr/>
        </p:nvSpPr>
        <p:spPr>
          <a:xfrm>
            <a:off x="1428058" y="2399267"/>
            <a:ext cx="5551862" cy="692497"/>
          </a:xfrm>
          <a:prstGeom prst="rect">
            <a:avLst/>
          </a:prstGeom>
        </p:spPr>
        <p:txBody>
          <a:bodyPr wrap="square">
            <a:spAutoFit/>
          </a:bodyPr>
          <a:lstStyle/>
          <a:p>
            <a:pPr algn="just">
              <a:lnSpc>
                <a:spcPct val="130000"/>
              </a:lnSpc>
            </a:pPr>
            <a:r>
              <a:rPr lang="zh-CN" altLang="zh-CN" sz="1500" b="1" kern="100" dirty="0">
                <a:solidFill>
                  <a:srgbClr val="5EA8AF"/>
                </a:solidFill>
                <a:latin typeface="+mn-ea"/>
                <a:cs typeface="Times New Roman" panose="02020603050405020304" pitchFamily="18" charset="0"/>
              </a:rPr>
              <a:t>三</a:t>
            </a:r>
            <a:r>
              <a:rPr lang="zh-CN" altLang="zh-CN" sz="1500" b="1" kern="100" dirty="0" smtClean="0">
                <a:solidFill>
                  <a:srgbClr val="5EA8AF"/>
                </a:solidFill>
                <a:latin typeface="+mn-ea"/>
                <a:cs typeface="Times New Roman" panose="02020603050405020304" pitchFamily="18" charset="0"/>
              </a:rPr>
              <a:t>环</a:t>
            </a:r>
            <a:r>
              <a:rPr lang="zh-CN" altLang="en-US" sz="1500" b="1" kern="100" dirty="0" smtClean="0">
                <a:solidFill>
                  <a:srgbClr val="5EA8AF"/>
                </a:solidFill>
                <a:latin typeface="+mn-ea"/>
                <a:cs typeface="Times New Roman" panose="02020603050405020304" pitchFamily="18" charset="0"/>
              </a:rPr>
              <a:t>：</a:t>
            </a:r>
            <a:r>
              <a:rPr lang="zh-CN" altLang="zh-CN" sz="1500" kern="100" dirty="0" smtClean="0">
                <a:solidFill>
                  <a:srgbClr val="5EA8AF"/>
                </a:solidFill>
                <a:latin typeface="+mn-ea"/>
                <a:cs typeface="Times New Roman" panose="02020603050405020304" pitchFamily="18" charset="0"/>
              </a:rPr>
              <a:t>是</a:t>
            </a:r>
            <a:r>
              <a:rPr lang="zh-CN" altLang="zh-CN" sz="1500" kern="100" dirty="0">
                <a:solidFill>
                  <a:srgbClr val="5EA8AF"/>
                </a:solidFill>
                <a:latin typeface="+mn-ea"/>
                <a:cs typeface="Times New Roman" panose="02020603050405020304" pitchFamily="18" charset="0"/>
              </a:rPr>
              <a:t>指大小丹河、首阳山及桂河生态内环，白浪河生态中环和汶河生态外环。</a:t>
            </a:r>
          </a:p>
        </p:txBody>
      </p:sp>
      <p:sp>
        <p:nvSpPr>
          <p:cNvPr id="6" name="矩形 5"/>
          <p:cNvSpPr/>
          <p:nvPr/>
        </p:nvSpPr>
        <p:spPr>
          <a:xfrm>
            <a:off x="1428059" y="3306402"/>
            <a:ext cx="5551862" cy="692497"/>
          </a:xfrm>
          <a:prstGeom prst="rect">
            <a:avLst/>
          </a:prstGeom>
        </p:spPr>
        <p:txBody>
          <a:bodyPr wrap="square">
            <a:spAutoFit/>
          </a:bodyPr>
          <a:lstStyle/>
          <a:p>
            <a:pPr algn="just">
              <a:lnSpc>
                <a:spcPct val="130000"/>
              </a:lnSpc>
            </a:pPr>
            <a:r>
              <a:rPr lang="zh-CN" altLang="zh-CN" sz="1500" b="1" kern="100" dirty="0" smtClean="0">
                <a:solidFill>
                  <a:srgbClr val="5EA8AF"/>
                </a:solidFill>
                <a:latin typeface="+mn-ea"/>
                <a:cs typeface="Times New Roman" panose="02020603050405020304" pitchFamily="18" charset="0"/>
              </a:rPr>
              <a:t>四点</a:t>
            </a:r>
            <a:r>
              <a:rPr lang="zh-CN" altLang="en-US" sz="1500" b="1" kern="100" dirty="0">
                <a:solidFill>
                  <a:srgbClr val="5EA8AF"/>
                </a:solidFill>
                <a:latin typeface="+mn-ea"/>
                <a:cs typeface="Times New Roman" panose="02020603050405020304" pitchFamily="18" charset="0"/>
              </a:rPr>
              <a:t>：</a:t>
            </a:r>
            <a:r>
              <a:rPr lang="zh-CN" altLang="zh-CN" sz="1500" kern="100" dirty="0" smtClean="0">
                <a:solidFill>
                  <a:srgbClr val="5EA8AF"/>
                </a:solidFill>
                <a:latin typeface="+mn-ea"/>
                <a:cs typeface="Times New Roman" panose="02020603050405020304" pitchFamily="18" charset="0"/>
              </a:rPr>
              <a:t>是</a:t>
            </a:r>
            <a:r>
              <a:rPr lang="zh-CN" altLang="zh-CN" sz="1500" kern="100" dirty="0">
                <a:solidFill>
                  <a:srgbClr val="5EA8AF"/>
                </a:solidFill>
                <a:latin typeface="+mn-ea"/>
                <a:cs typeface="Times New Roman" panose="02020603050405020304" pitchFamily="18" charset="0"/>
              </a:rPr>
              <a:t>指山东寿阳山国家级森林公园、山东昌乐火山国家级地质公园、山东潍坊仙月湖地方级湿地公园和马宋水库。</a:t>
            </a:r>
          </a:p>
        </p:txBody>
      </p:sp>
      <p:pic>
        <p:nvPicPr>
          <p:cNvPr id="23" name="图片 22"/>
          <p:cNvPicPr>
            <a:picLocks noChangeAspect="1"/>
          </p:cNvPicPr>
          <p:nvPr/>
        </p:nvPicPr>
        <p:blipFill rotWithShape="1">
          <a:blip r:embed="rId4">
            <a:extLst>
              <a:ext uri="{28A0092B-C50C-407E-A947-70E740481C1C}">
                <a14:useLocalDpi xmlns:a14="http://schemas.microsoft.com/office/drawing/2010/main" val="0"/>
              </a:ext>
            </a:extLst>
          </a:blip>
          <a:srcRect b="87603"/>
          <a:stretch/>
        </p:blipFill>
        <p:spPr>
          <a:xfrm>
            <a:off x="414232" y="1350008"/>
            <a:ext cx="1013826" cy="909009"/>
          </a:xfrm>
          <a:prstGeom prst="rect">
            <a:avLst/>
          </a:prstGeom>
        </p:spPr>
      </p:pic>
      <p:pic>
        <p:nvPicPr>
          <p:cNvPr id="24" name="图片 23"/>
          <p:cNvPicPr>
            <a:picLocks noChangeAspect="1"/>
          </p:cNvPicPr>
          <p:nvPr/>
        </p:nvPicPr>
        <p:blipFill rotWithShape="1">
          <a:blip r:embed="rId4">
            <a:extLst>
              <a:ext uri="{28A0092B-C50C-407E-A947-70E740481C1C}">
                <a14:useLocalDpi xmlns:a14="http://schemas.microsoft.com/office/drawing/2010/main" val="0"/>
              </a:ext>
            </a:extLst>
          </a:blip>
          <a:srcRect t="12596" b="74851"/>
          <a:stretch/>
        </p:blipFill>
        <p:spPr>
          <a:xfrm>
            <a:off x="414232" y="2231234"/>
            <a:ext cx="1013826" cy="920496"/>
          </a:xfrm>
          <a:prstGeom prst="rect">
            <a:avLst/>
          </a:prstGeom>
        </p:spPr>
      </p:pic>
      <p:pic>
        <p:nvPicPr>
          <p:cNvPr id="25" name="图片 24"/>
          <p:cNvPicPr>
            <a:picLocks noChangeAspect="1"/>
          </p:cNvPicPr>
          <p:nvPr/>
        </p:nvPicPr>
        <p:blipFill rotWithShape="1">
          <a:blip r:embed="rId4">
            <a:extLst>
              <a:ext uri="{28A0092B-C50C-407E-A947-70E740481C1C}">
                <a14:useLocalDpi xmlns:a14="http://schemas.microsoft.com/office/drawing/2010/main" val="0"/>
              </a:ext>
            </a:extLst>
          </a:blip>
          <a:srcRect t="36552" b="50978"/>
          <a:stretch/>
        </p:blipFill>
        <p:spPr>
          <a:xfrm>
            <a:off x="414232" y="3151730"/>
            <a:ext cx="1013826" cy="914399"/>
          </a:xfrm>
          <a:prstGeom prst="rect">
            <a:avLst/>
          </a:prstGeom>
        </p:spPr>
      </p:pic>
    </p:spTree>
    <p:extLst>
      <p:ext uri="{BB962C8B-B14F-4D97-AF65-F5344CB8AC3E}">
        <p14:creationId xmlns:p14="http://schemas.microsoft.com/office/powerpoint/2010/main" val="23320990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a:off x="717228" y="1495569"/>
            <a:ext cx="6461760" cy="393822"/>
          </a:xfrm>
          <a:prstGeom prst="roundRect">
            <a:avLst/>
          </a:prstGeom>
          <a:solidFill>
            <a:srgbClr val="DBEBED"/>
          </a:solidFill>
          <a:ln>
            <a:solidFill>
              <a:srgbClr val="5EA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 </a:t>
            </a:r>
            <a:endParaRPr lang="zh-CN" altLang="en-US" dirty="0"/>
          </a:p>
        </p:txBody>
      </p:sp>
      <p:sp>
        <p:nvSpPr>
          <p:cNvPr id="15" name="圆角矩形 14"/>
          <p:cNvSpPr/>
          <p:nvPr/>
        </p:nvSpPr>
        <p:spPr>
          <a:xfrm>
            <a:off x="717228" y="1983249"/>
            <a:ext cx="6461760" cy="393822"/>
          </a:xfrm>
          <a:prstGeom prst="roundRect">
            <a:avLst/>
          </a:prstGeom>
          <a:solidFill>
            <a:srgbClr val="DBEBED"/>
          </a:solidFill>
          <a:ln>
            <a:solidFill>
              <a:srgbClr val="5EA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 </a:t>
            </a:r>
            <a:endParaRPr lang="zh-CN" altLang="en-US" dirty="0"/>
          </a:p>
        </p:txBody>
      </p:sp>
      <p:sp>
        <p:nvSpPr>
          <p:cNvPr id="16" name="圆角矩形 15"/>
          <p:cNvSpPr/>
          <p:nvPr/>
        </p:nvSpPr>
        <p:spPr>
          <a:xfrm>
            <a:off x="717228" y="2481089"/>
            <a:ext cx="6461760" cy="393822"/>
          </a:xfrm>
          <a:prstGeom prst="roundRect">
            <a:avLst/>
          </a:prstGeom>
          <a:solidFill>
            <a:srgbClr val="DBEBED"/>
          </a:solidFill>
          <a:ln>
            <a:solidFill>
              <a:srgbClr val="5EA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 </a:t>
            </a:r>
            <a:endParaRPr lang="zh-CN" altLang="en-US" dirty="0"/>
          </a:p>
        </p:txBody>
      </p:sp>
      <p:sp>
        <p:nvSpPr>
          <p:cNvPr id="17" name="圆角矩形 16"/>
          <p:cNvSpPr/>
          <p:nvPr/>
        </p:nvSpPr>
        <p:spPr>
          <a:xfrm>
            <a:off x="717228" y="3019569"/>
            <a:ext cx="6461760" cy="393822"/>
          </a:xfrm>
          <a:prstGeom prst="roundRect">
            <a:avLst/>
          </a:prstGeom>
          <a:solidFill>
            <a:srgbClr val="DBEBED"/>
          </a:solidFill>
          <a:ln>
            <a:solidFill>
              <a:srgbClr val="5EA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 </a:t>
            </a:r>
            <a:endParaRPr lang="zh-CN" altLang="en-US" dirty="0"/>
          </a:p>
        </p:txBody>
      </p:sp>
      <p:sp>
        <p:nvSpPr>
          <p:cNvPr id="18" name="圆角矩形 17"/>
          <p:cNvSpPr/>
          <p:nvPr/>
        </p:nvSpPr>
        <p:spPr>
          <a:xfrm>
            <a:off x="717228" y="3540326"/>
            <a:ext cx="6461760" cy="393822"/>
          </a:xfrm>
          <a:prstGeom prst="roundRect">
            <a:avLst/>
          </a:prstGeom>
          <a:solidFill>
            <a:srgbClr val="DBEBED"/>
          </a:solidFill>
          <a:ln>
            <a:solidFill>
              <a:srgbClr val="5EA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 </a:t>
            </a:r>
            <a:endParaRPr lang="zh-CN" altLang="en-US" dirty="0"/>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4373" t="8410" r="3989" b="17371"/>
          <a:stretch/>
        </p:blipFill>
        <p:spPr>
          <a:xfrm>
            <a:off x="1109110" y="3954468"/>
            <a:ext cx="5601291" cy="6424117"/>
          </a:xfrm>
          <a:prstGeom prst="rect">
            <a:avLst/>
          </a:prstGeom>
        </p:spPr>
      </p:pic>
      <p:grpSp>
        <p:nvGrpSpPr>
          <p:cNvPr id="2" name="组合 1"/>
          <p:cNvGrpSpPr/>
          <p:nvPr/>
        </p:nvGrpSpPr>
        <p:grpSpPr>
          <a:xfrm>
            <a:off x="511175" y="359133"/>
            <a:ext cx="4767408" cy="482177"/>
            <a:chOff x="964740" y="2157253"/>
            <a:chExt cx="4767408" cy="482177"/>
          </a:xfrm>
        </p:grpSpPr>
        <p:sp>
          <p:nvSpPr>
            <p:cNvPr id="3" name="矩形: 圆角 42"/>
            <p:cNvSpPr/>
            <p:nvPr/>
          </p:nvSpPr>
          <p:spPr>
            <a:xfrm>
              <a:off x="964740" y="2157253"/>
              <a:ext cx="4767408" cy="482177"/>
            </a:xfrm>
            <a:prstGeom prst="roundRect">
              <a:avLst>
                <a:gd name="adj" fmla="val 50000"/>
              </a:avLst>
            </a:prstGeom>
            <a:gradFill flip="none" rotWithShape="1">
              <a:gsLst>
                <a:gs pos="0">
                  <a:srgbClr val="92BFB5"/>
                </a:gs>
                <a:gs pos="100000">
                  <a:srgbClr val="52A4AE"/>
                </a:gs>
              </a:gsLst>
              <a:lin ang="2700000" scaled="1"/>
              <a:tileRect/>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 name="矩形 3"/>
            <p:cNvSpPr/>
            <p:nvPr/>
          </p:nvSpPr>
          <p:spPr>
            <a:xfrm>
              <a:off x="1179475" y="2198286"/>
              <a:ext cx="4288353" cy="400110"/>
            </a:xfrm>
            <a:prstGeom prst="rect">
              <a:avLst/>
            </a:prstGeom>
          </p:spPr>
          <p:txBody>
            <a:bodyPr wrap="none">
              <a:spAutoFit/>
            </a:bodyPr>
            <a:lstStyle/>
            <a:p>
              <a:pPr algn="ctr"/>
              <a:r>
                <a:rPr lang="zh-CN" altLang="zh-CN" sz="2000" b="1" dirty="0">
                  <a:solidFill>
                    <a:schemeClr val="bg1"/>
                  </a:solidFill>
                  <a:cs typeface="+mn-ea"/>
                </a:rPr>
                <a:t>建设城镇联动、轴线集聚的城镇空间</a:t>
              </a:r>
              <a:endParaRPr lang="zh-CN" altLang="en-US" sz="2000" b="1" dirty="0">
                <a:solidFill>
                  <a:schemeClr val="bg1"/>
                </a:solidFill>
                <a:cs typeface="+mn-ea"/>
                <a:sym typeface="+mn-lt"/>
              </a:endParaRPr>
            </a:p>
          </p:txBody>
        </p:sp>
      </p:grpSp>
      <p:sp>
        <p:nvSpPr>
          <p:cNvPr id="5" name="矩形 4"/>
          <p:cNvSpPr/>
          <p:nvPr/>
        </p:nvSpPr>
        <p:spPr>
          <a:xfrm>
            <a:off x="576263" y="1083075"/>
            <a:ext cx="5652984" cy="383430"/>
          </a:xfrm>
          <a:prstGeom prst="rect">
            <a:avLst/>
          </a:prstGeom>
          <a:noFill/>
        </p:spPr>
        <p:txBody>
          <a:bodyPr wrap="square" rtlCol="0">
            <a:spAutoFit/>
          </a:bodyPr>
          <a:lstStyle/>
          <a:p>
            <a:r>
              <a:rPr lang="zh-CN" altLang="en-US" b="1" dirty="0" smtClean="0">
                <a:solidFill>
                  <a:srgbClr val="5EA8AF"/>
                </a:solidFill>
                <a:latin typeface="微软雅黑" panose="020B0503020204020204" pitchFamily="34" charset="-122"/>
                <a:ea typeface="微软雅黑" panose="020B0503020204020204" pitchFamily="34" charset="-122"/>
              </a:rPr>
              <a:t>构建</a:t>
            </a:r>
            <a:r>
              <a:rPr lang="zh-CN" altLang="zh-CN" b="1" dirty="0" smtClean="0">
                <a:solidFill>
                  <a:srgbClr val="5EA8AF"/>
                </a:solidFill>
                <a:latin typeface="微软雅黑" panose="020B0503020204020204" pitchFamily="34" charset="-122"/>
                <a:ea typeface="微软雅黑" panose="020B0503020204020204" pitchFamily="34" charset="-122"/>
              </a:rPr>
              <a:t>“</a:t>
            </a:r>
            <a:r>
              <a:rPr lang="zh-CN" altLang="zh-CN" b="1" dirty="0">
                <a:solidFill>
                  <a:srgbClr val="5EA8AF"/>
                </a:solidFill>
                <a:latin typeface="微软雅黑" panose="020B0503020204020204" pitchFamily="34" charset="-122"/>
                <a:ea typeface="微软雅黑" panose="020B0503020204020204" pitchFamily="34" charset="-122"/>
              </a:rPr>
              <a:t>一主一副两区三轴三点”的县域城镇发展格局</a:t>
            </a:r>
            <a:endParaRPr lang="zh-CN" altLang="en-US" b="1" dirty="0">
              <a:solidFill>
                <a:srgbClr val="5EA8AF"/>
              </a:solidFill>
              <a:latin typeface="微软雅黑" panose="020B0503020204020204" pitchFamily="34" charset="-122"/>
              <a:ea typeface="微软雅黑" panose="020B0503020204020204" pitchFamily="34" charset="-122"/>
            </a:endParaRPr>
          </a:p>
        </p:txBody>
      </p:sp>
      <p:sp>
        <p:nvSpPr>
          <p:cNvPr id="6" name="矩形 5"/>
          <p:cNvSpPr/>
          <p:nvPr/>
        </p:nvSpPr>
        <p:spPr>
          <a:xfrm>
            <a:off x="833711" y="3562012"/>
            <a:ext cx="6213192" cy="392415"/>
          </a:xfrm>
          <a:prstGeom prst="rect">
            <a:avLst/>
          </a:prstGeom>
        </p:spPr>
        <p:txBody>
          <a:bodyPr wrap="square">
            <a:spAutoFit/>
          </a:bodyPr>
          <a:lstStyle/>
          <a:p>
            <a:pPr algn="just">
              <a:lnSpc>
                <a:spcPct val="130000"/>
              </a:lnSpc>
            </a:pPr>
            <a:r>
              <a:rPr lang="zh-CN" altLang="zh-CN" sz="1500" b="1" kern="100" dirty="0" smtClean="0">
                <a:solidFill>
                  <a:srgbClr val="5EA8AF"/>
                </a:solidFill>
                <a:latin typeface="+mn-ea"/>
                <a:cs typeface="Times New Roman" panose="02020603050405020304" pitchFamily="18" charset="0"/>
              </a:rPr>
              <a:t>三点</a:t>
            </a:r>
            <a:r>
              <a:rPr lang="zh-CN" altLang="en-US" sz="1500" b="1" kern="100" dirty="0" smtClean="0">
                <a:solidFill>
                  <a:srgbClr val="5EA8AF"/>
                </a:solidFill>
                <a:latin typeface="+mn-ea"/>
                <a:cs typeface="Times New Roman" panose="02020603050405020304" pitchFamily="18" charset="0"/>
              </a:rPr>
              <a:t>：</a:t>
            </a:r>
            <a:r>
              <a:rPr lang="zh-CN" altLang="zh-CN" sz="1200" kern="100" dirty="0" smtClean="0">
                <a:solidFill>
                  <a:srgbClr val="5EA8AF"/>
                </a:solidFill>
                <a:latin typeface="+mn-ea"/>
                <a:cs typeface="Times New Roman" panose="02020603050405020304" pitchFamily="18" charset="0"/>
              </a:rPr>
              <a:t>是</a:t>
            </a:r>
            <a:r>
              <a:rPr lang="zh-CN" altLang="zh-CN" sz="1200" kern="100" dirty="0">
                <a:solidFill>
                  <a:srgbClr val="5EA8AF"/>
                </a:solidFill>
                <a:latin typeface="+mn-ea"/>
                <a:cs typeface="Times New Roman" panose="02020603050405020304" pitchFamily="18" charset="0"/>
              </a:rPr>
              <a:t>指乔官镇、营丘镇、鄌郚镇等</a:t>
            </a:r>
            <a:r>
              <a:rPr lang="en-US" altLang="zh-CN" sz="1200" kern="100" dirty="0">
                <a:solidFill>
                  <a:srgbClr val="5EA8AF"/>
                </a:solidFill>
                <a:latin typeface="+mn-ea"/>
                <a:cs typeface="Times New Roman" panose="02020603050405020304" pitchFamily="18" charset="0"/>
              </a:rPr>
              <a:t>3</a:t>
            </a:r>
            <a:r>
              <a:rPr lang="zh-CN" altLang="zh-CN" sz="1200" kern="100" dirty="0">
                <a:solidFill>
                  <a:srgbClr val="5EA8AF"/>
                </a:solidFill>
                <a:latin typeface="+mn-ea"/>
                <a:cs typeface="Times New Roman" panose="02020603050405020304" pitchFamily="18" charset="0"/>
              </a:rPr>
              <a:t>个承担城乡公共服务和农业服务功能的一般镇。</a:t>
            </a:r>
          </a:p>
        </p:txBody>
      </p:sp>
      <p:pic>
        <p:nvPicPr>
          <p:cNvPr id="8" name="图片 7"/>
          <p:cNvPicPr>
            <a:picLocks noChangeAspect="1"/>
          </p:cNvPicPr>
          <p:nvPr/>
        </p:nvPicPr>
        <p:blipFill>
          <a:blip r:embed="rId3"/>
          <a:stretch>
            <a:fillRect/>
          </a:stretch>
        </p:blipFill>
        <p:spPr>
          <a:xfrm>
            <a:off x="4665785" y="9276932"/>
            <a:ext cx="2096309" cy="1079917"/>
          </a:xfrm>
          <a:prstGeom prst="rect">
            <a:avLst/>
          </a:prstGeom>
        </p:spPr>
      </p:pic>
      <p:sp>
        <p:nvSpPr>
          <p:cNvPr id="11" name="矩形 10"/>
          <p:cNvSpPr/>
          <p:nvPr/>
        </p:nvSpPr>
        <p:spPr>
          <a:xfrm>
            <a:off x="737548" y="1531605"/>
            <a:ext cx="6309355" cy="392415"/>
          </a:xfrm>
          <a:prstGeom prst="rect">
            <a:avLst/>
          </a:prstGeom>
        </p:spPr>
        <p:txBody>
          <a:bodyPr wrap="square">
            <a:spAutoFit/>
          </a:bodyPr>
          <a:lstStyle/>
          <a:p>
            <a:pPr algn="just">
              <a:lnSpc>
                <a:spcPct val="130000"/>
              </a:lnSpc>
            </a:pPr>
            <a:r>
              <a:rPr lang="zh-CN" altLang="zh-CN" sz="1500" b="1" kern="100" dirty="0" smtClean="0">
                <a:solidFill>
                  <a:srgbClr val="5EA8AF"/>
                </a:solidFill>
                <a:latin typeface="+mn-ea"/>
                <a:cs typeface="Times New Roman" panose="02020603050405020304" pitchFamily="18" charset="0"/>
              </a:rPr>
              <a:t>一主</a:t>
            </a:r>
            <a:r>
              <a:rPr lang="zh-CN" altLang="en-US" sz="1500" b="1" kern="100" dirty="0">
                <a:solidFill>
                  <a:srgbClr val="5EA8AF"/>
                </a:solidFill>
                <a:latin typeface="+mn-ea"/>
                <a:cs typeface="Times New Roman" panose="02020603050405020304" pitchFamily="18" charset="0"/>
              </a:rPr>
              <a:t>：</a:t>
            </a:r>
            <a:r>
              <a:rPr lang="zh-CN" altLang="zh-CN" sz="1500" kern="100" dirty="0" smtClean="0">
                <a:solidFill>
                  <a:srgbClr val="5EA8AF"/>
                </a:solidFill>
                <a:latin typeface="+mn-ea"/>
                <a:cs typeface="Times New Roman" panose="02020603050405020304" pitchFamily="18" charset="0"/>
              </a:rPr>
              <a:t>是</a:t>
            </a:r>
            <a:r>
              <a:rPr lang="zh-CN" altLang="zh-CN" sz="1500" kern="100" dirty="0">
                <a:solidFill>
                  <a:srgbClr val="5EA8AF"/>
                </a:solidFill>
                <a:latin typeface="+mn-ea"/>
                <a:cs typeface="Times New Roman" panose="02020603050405020304" pitchFamily="18" charset="0"/>
              </a:rPr>
              <a:t>指由宝城街道、宝都街道、五图街道和朱刘街道组成的中心城区。</a:t>
            </a:r>
          </a:p>
        </p:txBody>
      </p:sp>
      <p:sp>
        <p:nvSpPr>
          <p:cNvPr id="12" name="矩形 11"/>
          <p:cNvSpPr/>
          <p:nvPr/>
        </p:nvSpPr>
        <p:spPr>
          <a:xfrm>
            <a:off x="737548" y="2017787"/>
            <a:ext cx="3070071" cy="363176"/>
          </a:xfrm>
          <a:prstGeom prst="rect">
            <a:avLst/>
          </a:prstGeom>
        </p:spPr>
        <p:txBody>
          <a:bodyPr wrap="square">
            <a:spAutoFit/>
          </a:bodyPr>
          <a:lstStyle/>
          <a:p>
            <a:pPr algn="just">
              <a:lnSpc>
                <a:spcPct val="130000"/>
              </a:lnSpc>
            </a:pPr>
            <a:r>
              <a:rPr lang="zh-CN" altLang="zh-CN" sz="1500" b="1" kern="100" dirty="0" smtClean="0">
                <a:solidFill>
                  <a:srgbClr val="5EA8AF"/>
                </a:solidFill>
                <a:latin typeface="+mn-ea"/>
                <a:cs typeface="Times New Roman" panose="02020603050405020304" pitchFamily="18" charset="0"/>
              </a:rPr>
              <a:t>一副</a:t>
            </a:r>
            <a:r>
              <a:rPr lang="zh-CN" altLang="en-US" sz="1500" b="1" kern="100" dirty="0" smtClean="0">
                <a:solidFill>
                  <a:srgbClr val="5EA8AF"/>
                </a:solidFill>
                <a:latin typeface="+mn-ea"/>
                <a:cs typeface="Times New Roman" panose="02020603050405020304" pitchFamily="18" charset="0"/>
              </a:rPr>
              <a:t>：</a:t>
            </a:r>
            <a:r>
              <a:rPr lang="zh-CN" altLang="zh-CN" sz="1500" kern="100" dirty="0" smtClean="0">
                <a:solidFill>
                  <a:srgbClr val="5EA8AF"/>
                </a:solidFill>
                <a:latin typeface="+mn-ea"/>
                <a:cs typeface="Times New Roman" panose="02020603050405020304" pitchFamily="18" charset="0"/>
              </a:rPr>
              <a:t>是</a:t>
            </a:r>
            <a:r>
              <a:rPr lang="zh-CN" altLang="zh-CN" sz="1500" kern="100" dirty="0">
                <a:solidFill>
                  <a:srgbClr val="5EA8AF"/>
                </a:solidFill>
                <a:latin typeface="+mn-ea"/>
                <a:cs typeface="Times New Roman" panose="02020603050405020304" pitchFamily="18" charset="0"/>
              </a:rPr>
              <a:t>指县域副中心红河镇。</a:t>
            </a:r>
          </a:p>
        </p:txBody>
      </p:sp>
      <p:sp>
        <p:nvSpPr>
          <p:cNvPr id="13" name="矩形 12"/>
          <p:cNvSpPr/>
          <p:nvPr/>
        </p:nvSpPr>
        <p:spPr>
          <a:xfrm>
            <a:off x="737548" y="2543456"/>
            <a:ext cx="7557455" cy="363176"/>
          </a:xfrm>
          <a:prstGeom prst="rect">
            <a:avLst/>
          </a:prstGeom>
        </p:spPr>
        <p:txBody>
          <a:bodyPr wrap="square">
            <a:spAutoFit/>
          </a:bodyPr>
          <a:lstStyle/>
          <a:p>
            <a:pPr algn="just">
              <a:lnSpc>
                <a:spcPct val="130000"/>
              </a:lnSpc>
            </a:pPr>
            <a:r>
              <a:rPr lang="zh-CN" altLang="zh-CN" sz="1500" b="1" kern="100" dirty="0" smtClean="0">
                <a:solidFill>
                  <a:srgbClr val="5EA8AF"/>
                </a:solidFill>
                <a:latin typeface="+mn-ea"/>
                <a:cs typeface="Times New Roman" panose="02020603050405020304" pitchFamily="18" charset="0"/>
              </a:rPr>
              <a:t>两区</a:t>
            </a:r>
            <a:r>
              <a:rPr lang="zh-CN" altLang="en-US" sz="1500" b="1" kern="100" dirty="0" smtClean="0">
                <a:solidFill>
                  <a:srgbClr val="5EA8AF"/>
                </a:solidFill>
                <a:latin typeface="+mn-ea"/>
                <a:cs typeface="Times New Roman" panose="02020603050405020304" pitchFamily="18" charset="0"/>
              </a:rPr>
              <a:t>：</a:t>
            </a:r>
            <a:r>
              <a:rPr lang="zh-CN" altLang="zh-CN" sz="1500" kern="100" dirty="0" smtClean="0">
                <a:solidFill>
                  <a:srgbClr val="5EA8AF"/>
                </a:solidFill>
                <a:latin typeface="+mn-ea"/>
                <a:cs typeface="Times New Roman" panose="02020603050405020304" pitchFamily="18" charset="0"/>
              </a:rPr>
              <a:t>是</a:t>
            </a:r>
            <a:r>
              <a:rPr lang="zh-CN" altLang="zh-CN" sz="1500" kern="100" dirty="0">
                <a:solidFill>
                  <a:srgbClr val="5EA8AF"/>
                </a:solidFill>
                <a:latin typeface="+mn-ea"/>
                <a:cs typeface="Times New Roman" panose="02020603050405020304" pitchFamily="18" charset="0"/>
              </a:rPr>
              <a:t>指县域北部城镇化重点发展区和县域南部特色化乡村发展区。</a:t>
            </a:r>
          </a:p>
        </p:txBody>
      </p:sp>
      <p:sp>
        <p:nvSpPr>
          <p:cNvPr id="14" name="矩形 13"/>
          <p:cNvSpPr/>
          <p:nvPr/>
        </p:nvSpPr>
        <p:spPr>
          <a:xfrm>
            <a:off x="737549" y="3050215"/>
            <a:ext cx="6222052" cy="392415"/>
          </a:xfrm>
          <a:prstGeom prst="rect">
            <a:avLst/>
          </a:prstGeom>
        </p:spPr>
        <p:txBody>
          <a:bodyPr wrap="square">
            <a:spAutoFit/>
          </a:bodyPr>
          <a:lstStyle/>
          <a:p>
            <a:pPr algn="just">
              <a:lnSpc>
                <a:spcPct val="130000"/>
              </a:lnSpc>
            </a:pPr>
            <a:r>
              <a:rPr lang="zh-CN" altLang="zh-CN" sz="1500" b="1" kern="100" dirty="0" smtClean="0">
                <a:solidFill>
                  <a:srgbClr val="5EA8AF"/>
                </a:solidFill>
                <a:latin typeface="+mn-ea"/>
                <a:cs typeface="Times New Roman" panose="02020603050405020304" pitchFamily="18" charset="0"/>
              </a:rPr>
              <a:t>三轴</a:t>
            </a:r>
            <a:r>
              <a:rPr lang="zh-CN" altLang="en-US" sz="1500" b="1" kern="100" dirty="0" smtClean="0">
                <a:solidFill>
                  <a:srgbClr val="5EA8AF"/>
                </a:solidFill>
                <a:latin typeface="+mn-ea"/>
                <a:cs typeface="Times New Roman" panose="02020603050405020304" pitchFamily="18" charset="0"/>
              </a:rPr>
              <a:t>：</a:t>
            </a:r>
            <a:r>
              <a:rPr lang="zh-CN" altLang="zh-CN" sz="1500" kern="100" dirty="0" smtClean="0">
                <a:solidFill>
                  <a:srgbClr val="5EA8AF"/>
                </a:solidFill>
                <a:latin typeface="+mn-ea"/>
                <a:cs typeface="Times New Roman" panose="02020603050405020304" pitchFamily="18" charset="0"/>
              </a:rPr>
              <a:t>是</a:t>
            </a:r>
            <a:r>
              <a:rPr lang="zh-CN" altLang="zh-CN" sz="1500" kern="100" dirty="0">
                <a:solidFill>
                  <a:srgbClr val="5EA8AF"/>
                </a:solidFill>
                <a:latin typeface="+mn-ea"/>
                <a:cs typeface="Times New Roman" panose="02020603050405020304" pitchFamily="18" charset="0"/>
              </a:rPr>
              <a:t>指济青发展轴、潍坊都市区产业协同发展轴和县域城镇发展轴。</a:t>
            </a:r>
          </a:p>
        </p:txBody>
      </p:sp>
    </p:spTree>
    <p:extLst>
      <p:ext uri="{BB962C8B-B14F-4D97-AF65-F5344CB8AC3E}">
        <p14:creationId xmlns:p14="http://schemas.microsoft.com/office/powerpoint/2010/main" val="16187747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670929" y="1495569"/>
            <a:ext cx="6461760" cy="466884"/>
          </a:xfrm>
          <a:prstGeom prst="roundRect">
            <a:avLst/>
          </a:prstGeom>
          <a:solidFill>
            <a:srgbClr val="DBEBED"/>
          </a:solidFill>
          <a:ln>
            <a:solidFill>
              <a:srgbClr val="5EA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 </a:t>
            </a:r>
            <a:endParaRPr lang="zh-CN" altLang="en-US" dirty="0"/>
          </a:p>
        </p:txBody>
      </p:sp>
      <p:sp>
        <p:nvSpPr>
          <p:cNvPr id="14" name="圆角矩形 13"/>
          <p:cNvSpPr/>
          <p:nvPr/>
        </p:nvSpPr>
        <p:spPr>
          <a:xfrm>
            <a:off x="670929" y="2155324"/>
            <a:ext cx="6461760" cy="466884"/>
          </a:xfrm>
          <a:prstGeom prst="roundRect">
            <a:avLst/>
          </a:prstGeom>
          <a:solidFill>
            <a:srgbClr val="DBEBED"/>
          </a:solidFill>
          <a:ln>
            <a:solidFill>
              <a:srgbClr val="5EA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 </a:t>
            </a:r>
            <a:endParaRPr lang="zh-CN" altLang="en-US" dirty="0"/>
          </a:p>
        </p:txBody>
      </p:sp>
      <p:sp>
        <p:nvSpPr>
          <p:cNvPr id="15" name="圆角矩形 14"/>
          <p:cNvSpPr/>
          <p:nvPr/>
        </p:nvSpPr>
        <p:spPr>
          <a:xfrm>
            <a:off x="670929" y="2815080"/>
            <a:ext cx="6461760" cy="466884"/>
          </a:xfrm>
          <a:prstGeom prst="roundRect">
            <a:avLst/>
          </a:prstGeom>
          <a:solidFill>
            <a:srgbClr val="DBEBED"/>
          </a:solidFill>
          <a:ln>
            <a:solidFill>
              <a:srgbClr val="5EA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 </a:t>
            </a:r>
            <a:endParaRPr lang="zh-CN" altLang="en-US" dirty="0"/>
          </a:p>
        </p:txBody>
      </p:sp>
      <p:sp>
        <p:nvSpPr>
          <p:cNvPr id="16" name="圆角矩形 15"/>
          <p:cNvSpPr/>
          <p:nvPr/>
        </p:nvSpPr>
        <p:spPr>
          <a:xfrm>
            <a:off x="670929" y="3487616"/>
            <a:ext cx="6461760" cy="627728"/>
          </a:xfrm>
          <a:prstGeom prst="roundRect">
            <a:avLst/>
          </a:prstGeom>
          <a:solidFill>
            <a:srgbClr val="DBEBED"/>
          </a:solidFill>
          <a:ln>
            <a:solidFill>
              <a:srgbClr val="5EA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 </a:t>
            </a:r>
            <a:endParaRPr lang="zh-CN" altLang="en-US" dirty="0"/>
          </a:p>
        </p:txBody>
      </p:sp>
      <p:grpSp>
        <p:nvGrpSpPr>
          <p:cNvPr id="2" name="组合 1"/>
          <p:cNvGrpSpPr/>
          <p:nvPr/>
        </p:nvGrpSpPr>
        <p:grpSpPr>
          <a:xfrm>
            <a:off x="511175" y="359133"/>
            <a:ext cx="4489088" cy="482177"/>
            <a:chOff x="964740" y="2157253"/>
            <a:chExt cx="4489088" cy="482177"/>
          </a:xfrm>
        </p:grpSpPr>
        <p:sp>
          <p:nvSpPr>
            <p:cNvPr id="3" name="矩形: 圆角 42"/>
            <p:cNvSpPr/>
            <p:nvPr/>
          </p:nvSpPr>
          <p:spPr>
            <a:xfrm>
              <a:off x="964740" y="2157253"/>
              <a:ext cx="4489088" cy="482177"/>
            </a:xfrm>
            <a:prstGeom prst="roundRect">
              <a:avLst>
                <a:gd name="adj" fmla="val 50000"/>
              </a:avLst>
            </a:prstGeom>
            <a:gradFill flip="none" rotWithShape="1">
              <a:gsLst>
                <a:gs pos="0">
                  <a:srgbClr val="92BFB5"/>
                </a:gs>
                <a:gs pos="100000">
                  <a:srgbClr val="52A4AE"/>
                </a:gs>
              </a:gsLst>
              <a:lin ang="2700000" scaled="1"/>
              <a:tileRect/>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 name="矩形 3"/>
            <p:cNvSpPr/>
            <p:nvPr/>
          </p:nvSpPr>
          <p:spPr>
            <a:xfrm>
              <a:off x="1065107" y="2205626"/>
              <a:ext cx="4288353" cy="400110"/>
            </a:xfrm>
            <a:prstGeom prst="rect">
              <a:avLst/>
            </a:prstGeom>
          </p:spPr>
          <p:txBody>
            <a:bodyPr wrap="none">
              <a:spAutoFit/>
            </a:bodyPr>
            <a:lstStyle/>
            <a:p>
              <a:pPr algn="ctr"/>
              <a:r>
                <a:rPr lang="zh-CN" altLang="en-US" sz="2000" b="1" dirty="0" smtClean="0">
                  <a:solidFill>
                    <a:schemeClr val="bg1"/>
                  </a:solidFill>
                  <a:cs typeface="+mn-ea"/>
                </a:rPr>
                <a:t>打造</a:t>
              </a:r>
              <a:r>
                <a:rPr lang="zh-CN" altLang="zh-CN" sz="2000" b="1" dirty="0" smtClean="0">
                  <a:solidFill>
                    <a:schemeClr val="bg1"/>
                  </a:solidFill>
                  <a:cs typeface="+mn-ea"/>
                </a:rPr>
                <a:t>产</a:t>
              </a:r>
              <a:r>
                <a:rPr lang="zh-CN" altLang="zh-CN" sz="2000" b="1" dirty="0">
                  <a:solidFill>
                    <a:schemeClr val="bg1"/>
                  </a:solidFill>
                  <a:cs typeface="+mn-ea"/>
                </a:rPr>
                <a:t>城融合、生态宜</a:t>
              </a:r>
              <a:r>
                <a:rPr lang="zh-CN" altLang="zh-CN" sz="2000" b="1" dirty="0" smtClean="0">
                  <a:solidFill>
                    <a:schemeClr val="bg1"/>
                  </a:solidFill>
                  <a:cs typeface="+mn-ea"/>
                </a:rPr>
                <a:t>居</a:t>
              </a:r>
              <a:r>
                <a:rPr lang="zh-CN" altLang="en-US" sz="2000" b="1" dirty="0" smtClean="0">
                  <a:solidFill>
                    <a:schemeClr val="bg1"/>
                  </a:solidFill>
                  <a:cs typeface="+mn-ea"/>
                </a:rPr>
                <a:t>的中心城区</a:t>
              </a:r>
              <a:endParaRPr lang="zh-CN" altLang="en-US" sz="2000" b="1" dirty="0">
                <a:solidFill>
                  <a:schemeClr val="bg1"/>
                </a:solidFill>
                <a:cs typeface="+mn-ea"/>
                <a:sym typeface="+mn-lt"/>
              </a:endParaRPr>
            </a:p>
          </p:txBody>
        </p:sp>
      </p:grpSp>
      <p:sp>
        <p:nvSpPr>
          <p:cNvPr id="5" name="矩形 4"/>
          <p:cNvSpPr/>
          <p:nvPr/>
        </p:nvSpPr>
        <p:spPr>
          <a:xfrm>
            <a:off x="576262" y="1083075"/>
            <a:ext cx="5998157" cy="369332"/>
          </a:xfrm>
          <a:prstGeom prst="rect">
            <a:avLst/>
          </a:prstGeom>
          <a:noFill/>
        </p:spPr>
        <p:txBody>
          <a:bodyPr wrap="square" rtlCol="0">
            <a:spAutoFit/>
          </a:bodyPr>
          <a:lstStyle/>
          <a:p>
            <a:r>
              <a:rPr lang="zh-CN" altLang="en-US" b="1" dirty="0" smtClean="0">
                <a:solidFill>
                  <a:srgbClr val="5EA8AF"/>
                </a:solidFill>
                <a:latin typeface="微软雅黑" panose="020B0503020204020204" pitchFamily="34" charset="-122"/>
                <a:ea typeface="微软雅黑" panose="020B0503020204020204" pitchFamily="34" charset="-122"/>
              </a:rPr>
              <a:t>构建</a:t>
            </a:r>
            <a:r>
              <a:rPr lang="zh-CN" altLang="zh-CN" b="1" dirty="0" smtClean="0">
                <a:solidFill>
                  <a:srgbClr val="5EA8AF"/>
                </a:solidFill>
                <a:latin typeface="微软雅黑" panose="020B0503020204020204" pitchFamily="34" charset="-122"/>
                <a:ea typeface="微软雅黑" panose="020B0503020204020204" pitchFamily="34" charset="-122"/>
              </a:rPr>
              <a:t>中心</a:t>
            </a:r>
            <a:r>
              <a:rPr lang="zh-CN" altLang="zh-CN" b="1" dirty="0">
                <a:solidFill>
                  <a:srgbClr val="5EA8AF"/>
                </a:solidFill>
                <a:latin typeface="微软雅黑" panose="020B0503020204020204" pitchFamily="34" charset="-122"/>
                <a:ea typeface="微软雅黑" panose="020B0503020204020204" pitchFamily="34" charset="-122"/>
              </a:rPr>
              <a:t>城区形成“一轴一带、三心七区”的</a:t>
            </a:r>
            <a:r>
              <a:rPr lang="zh-CN" altLang="zh-CN" b="1" dirty="0" smtClean="0">
                <a:solidFill>
                  <a:srgbClr val="5EA8AF"/>
                </a:solidFill>
                <a:latin typeface="微软雅黑" panose="020B0503020204020204" pitchFamily="34" charset="-122"/>
                <a:ea typeface="微软雅黑" panose="020B0503020204020204" pitchFamily="34" charset="-122"/>
              </a:rPr>
              <a:t>空间结构</a:t>
            </a:r>
            <a:endParaRPr lang="zh-CN" altLang="zh-CN" b="1" dirty="0">
              <a:solidFill>
                <a:srgbClr val="5EA8AF"/>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17989" t="13022" r="32077" b="19781"/>
          <a:stretch/>
        </p:blipFill>
        <p:spPr>
          <a:xfrm>
            <a:off x="900113" y="4230233"/>
            <a:ext cx="6231596" cy="5921952"/>
          </a:xfrm>
          <a:prstGeom prst="rect">
            <a:avLst/>
          </a:prstGeom>
        </p:spPr>
      </p:pic>
      <p:pic>
        <p:nvPicPr>
          <p:cNvPr id="7" name="图片 6"/>
          <p:cNvPicPr>
            <a:picLocks noChangeAspect="1"/>
          </p:cNvPicPr>
          <p:nvPr/>
        </p:nvPicPr>
        <p:blipFill>
          <a:blip r:embed="rId3"/>
          <a:stretch>
            <a:fillRect/>
          </a:stretch>
        </p:blipFill>
        <p:spPr>
          <a:xfrm>
            <a:off x="5931877" y="8039981"/>
            <a:ext cx="1199832" cy="2112204"/>
          </a:xfrm>
          <a:prstGeom prst="rect">
            <a:avLst/>
          </a:prstGeom>
        </p:spPr>
      </p:pic>
      <p:sp>
        <p:nvSpPr>
          <p:cNvPr id="8" name="矩形 7"/>
          <p:cNvSpPr/>
          <p:nvPr/>
        </p:nvSpPr>
        <p:spPr>
          <a:xfrm>
            <a:off x="726050" y="3474836"/>
            <a:ext cx="6136499" cy="692497"/>
          </a:xfrm>
          <a:prstGeom prst="rect">
            <a:avLst/>
          </a:prstGeom>
        </p:spPr>
        <p:txBody>
          <a:bodyPr wrap="square">
            <a:spAutoFit/>
          </a:bodyPr>
          <a:lstStyle/>
          <a:p>
            <a:pPr algn="just">
              <a:lnSpc>
                <a:spcPct val="130000"/>
              </a:lnSpc>
            </a:pPr>
            <a:r>
              <a:rPr lang="zh-CN" altLang="zh-CN" sz="1500" b="1" kern="100" dirty="0" smtClean="0">
                <a:solidFill>
                  <a:srgbClr val="5EA8AF"/>
                </a:solidFill>
                <a:latin typeface="+mn-ea"/>
                <a:cs typeface="Times New Roman" panose="02020603050405020304" pitchFamily="18" charset="0"/>
              </a:rPr>
              <a:t>七区</a:t>
            </a:r>
            <a:r>
              <a:rPr lang="zh-CN" altLang="en-US" sz="1500" b="1" kern="100" dirty="0" smtClean="0">
                <a:solidFill>
                  <a:srgbClr val="5EA8AF"/>
                </a:solidFill>
                <a:latin typeface="+mn-ea"/>
                <a:cs typeface="Times New Roman" panose="02020603050405020304" pitchFamily="18" charset="0"/>
              </a:rPr>
              <a:t>：</a:t>
            </a:r>
            <a:r>
              <a:rPr lang="zh-CN" altLang="zh-CN" sz="1500" b="1" kern="100" dirty="0" smtClean="0">
                <a:solidFill>
                  <a:srgbClr val="5EA8AF"/>
                </a:solidFill>
                <a:latin typeface="+mn-ea"/>
                <a:cs typeface="Times New Roman" panose="02020603050405020304" pitchFamily="18" charset="0"/>
              </a:rPr>
              <a:t>即</a:t>
            </a:r>
            <a:r>
              <a:rPr lang="zh-CN" altLang="zh-CN" sz="1500" b="1" kern="100" dirty="0">
                <a:solidFill>
                  <a:srgbClr val="5EA8AF"/>
                </a:solidFill>
                <a:latin typeface="+mn-ea"/>
                <a:cs typeface="Times New Roman" panose="02020603050405020304" pitchFamily="18" charset="0"/>
              </a:rPr>
              <a:t>产城融合示范区、科创制造园区、昌乐朱刘化工产业园、物流产业区、综合服务区、城南复合区和首阳山康养休闲区。</a:t>
            </a:r>
          </a:p>
        </p:txBody>
      </p:sp>
      <p:sp>
        <p:nvSpPr>
          <p:cNvPr id="10" name="矩形 9"/>
          <p:cNvSpPr/>
          <p:nvPr/>
        </p:nvSpPr>
        <p:spPr>
          <a:xfrm>
            <a:off x="726050" y="1587599"/>
            <a:ext cx="6345235" cy="392415"/>
          </a:xfrm>
          <a:prstGeom prst="rect">
            <a:avLst/>
          </a:prstGeom>
        </p:spPr>
        <p:txBody>
          <a:bodyPr wrap="square">
            <a:spAutoFit/>
          </a:bodyPr>
          <a:lstStyle/>
          <a:p>
            <a:pPr algn="just">
              <a:lnSpc>
                <a:spcPct val="130000"/>
              </a:lnSpc>
            </a:pPr>
            <a:r>
              <a:rPr lang="zh-CN" altLang="zh-CN" sz="1500" b="1" kern="100" dirty="0" smtClean="0">
                <a:solidFill>
                  <a:srgbClr val="5EA8AF"/>
                </a:solidFill>
                <a:latin typeface="+mn-ea"/>
                <a:cs typeface="Times New Roman" panose="02020603050405020304" pitchFamily="18" charset="0"/>
              </a:rPr>
              <a:t>一轴</a:t>
            </a:r>
            <a:r>
              <a:rPr lang="zh-CN" altLang="en-US" sz="1500" b="1" kern="100" dirty="0" smtClean="0">
                <a:solidFill>
                  <a:srgbClr val="5EA8AF"/>
                </a:solidFill>
                <a:latin typeface="+mn-ea"/>
                <a:cs typeface="Times New Roman" panose="02020603050405020304" pitchFamily="18" charset="0"/>
              </a:rPr>
              <a:t>：</a:t>
            </a:r>
            <a:r>
              <a:rPr lang="zh-CN" altLang="zh-CN" sz="1500" b="1" kern="100" dirty="0" smtClean="0">
                <a:solidFill>
                  <a:srgbClr val="5EA8AF"/>
                </a:solidFill>
                <a:latin typeface="+mn-ea"/>
                <a:cs typeface="Times New Roman" panose="02020603050405020304" pitchFamily="18" charset="0"/>
              </a:rPr>
              <a:t>即</a:t>
            </a:r>
            <a:r>
              <a:rPr lang="zh-CN" altLang="zh-CN" sz="1500" b="1" kern="100" dirty="0">
                <a:solidFill>
                  <a:srgbClr val="5EA8AF"/>
                </a:solidFill>
                <a:latin typeface="+mn-ea"/>
                <a:cs typeface="Times New Roman" panose="02020603050405020304" pitchFamily="18" charset="0"/>
              </a:rPr>
              <a:t>新昌路、方山路之间城市联动发展轴。</a:t>
            </a:r>
          </a:p>
        </p:txBody>
      </p:sp>
      <p:sp>
        <p:nvSpPr>
          <p:cNvPr id="11" name="矩形 10"/>
          <p:cNvSpPr/>
          <p:nvPr/>
        </p:nvSpPr>
        <p:spPr>
          <a:xfrm>
            <a:off x="726050" y="2195008"/>
            <a:ext cx="3778250" cy="392415"/>
          </a:xfrm>
          <a:prstGeom prst="rect">
            <a:avLst/>
          </a:prstGeom>
        </p:spPr>
        <p:txBody>
          <a:bodyPr wrap="square">
            <a:spAutoFit/>
          </a:bodyPr>
          <a:lstStyle/>
          <a:p>
            <a:pPr algn="just">
              <a:lnSpc>
                <a:spcPct val="130000"/>
              </a:lnSpc>
            </a:pPr>
            <a:r>
              <a:rPr lang="zh-CN" altLang="zh-CN" sz="1500" b="1" kern="100" dirty="0" smtClean="0">
                <a:solidFill>
                  <a:srgbClr val="5EA8AF"/>
                </a:solidFill>
                <a:latin typeface="+mn-ea"/>
                <a:cs typeface="Times New Roman" panose="02020603050405020304" pitchFamily="18" charset="0"/>
              </a:rPr>
              <a:t>一带</a:t>
            </a:r>
            <a:r>
              <a:rPr lang="zh-CN" altLang="en-US" sz="1500" b="1" kern="100" dirty="0" smtClean="0">
                <a:solidFill>
                  <a:srgbClr val="5EA8AF"/>
                </a:solidFill>
                <a:latin typeface="+mn-ea"/>
                <a:cs typeface="Times New Roman" panose="02020603050405020304" pitchFamily="18" charset="0"/>
              </a:rPr>
              <a:t>：</a:t>
            </a:r>
            <a:r>
              <a:rPr lang="zh-CN" altLang="zh-CN" sz="1500" b="1" kern="100" dirty="0" smtClean="0">
                <a:solidFill>
                  <a:srgbClr val="5EA8AF"/>
                </a:solidFill>
                <a:latin typeface="+mn-ea"/>
                <a:cs typeface="Times New Roman" panose="02020603050405020304" pitchFamily="18" charset="0"/>
              </a:rPr>
              <a:t>即</a:t>
            </a:r>
            <a:r>
              <a:rPr lang="zh-CN" altLang="zh-CN" sz="1500" b="1" kern="100" dirty="0">
                <a:solidFill>
                  <a:srgbClr val="5EA8AF"/>
                </a:solidFill>
                <a:latin typeface="+mn-ea"/>
                <a:cs typeface="Times New Roman" panose="02020603050405020304" pitchFamily="18" charset="0"/>
              </a:rPr>
              <a:t>小丹河、桂河滨水景观带。</a:t>
            </a:r>
          </a:p>
        </p:txBody>
      </p:sp>
      <p:sp>
        <p:nvSpPr>
          <p:cNvPr id="12" name="矩形 11"/>
          <p:cNvSpPr/>
          <p:nvPr/>
        </p:nvSpPr>
        <p:spPr>
          <a:xfrm>
            <a:off x="726050" y="2895074"/>
            <a:ext cx="6217203" cy="392415"/>
          </a:xfrm>
          <a:prstGeom prst="rect">
            <a:avLst/>
          </a:prstGeom>
        </p:spPr>
        <p:txBody>
          <a:bodyPr wrap="square">
            <a:spAutoFit/>
          </a:bodyPr>
          <a:lstStyle/>
          <a:p>
            <a:pPr algn="just">
              <a:lnSpc>
                <a:spcPct val="130000"/>
              </a:lnSpc>
            </a:pPr>
            <a:r>
              <a:rPr lang="zh-CN" altLang="zh-CN" sz="1500" b="1" kern="100" dirty="0" smtClean="0">
                <a:solidFill>
                  <a:srgbClr val="5EA8AF"/>
                </a:solidFill>
                <a:latin typeface="+mn-ea"/>
                <a:cs typeface="Times New Roman" panose="02020603050405020304" pitchFamily="18" charset="0"/>
              </a:rPr>
              <a:t>三心</a:t>
            </a:r>
            <a:r>
              <a:rPr lang="zh-CN" altLang="en-US" sz="1500" b="1" kern="100" dirty="0" smtClean="0">
                <a:solidFill>
                  <a:srgbClr val="5EA8AF"/>
                </a:solidFill>
                <a:latin typeface="+mn-ea"/>
                <a:cs typeface="Times New Roman" panose="02020603050405020304" pitchFamily="18" charset="0"/>
              </a:rPr>
              <a:t>：</a:t>
            </a:r>
            <a:r>
              <a:rPr lang="zh-CN" altLang="zh-CN" sz="1500" b="1" kern="100" dirty="0" smtClean="0">
                <a:solidFill>
                  <a:srgbClr val="5EA8AF"/>
                </a:solidFill>
                <a:latin typeface="+mn-ea"/>
                <a:cs typeface="Times New Roman" panose="02020603050405020304" pitchFamily="18" charset="0"/>
              </a:rPr>
              <a:t>即</a:t>
            </a:r>
            <a:r>
              <a:rPr lang="zh-CN" altLang="zh-CN" sz="1500" b="1" kern="100" dirty="0">
                <a:solidFill>
                  <a:srgbClr val="5EA8AF"/>
                </a:solidFill>
                <a:latin typeface="+mn-ea"/>
                <a:cs typeface="Times New Roman" panose="02020603050405020304" pitchFamily="18" charset="0"/>
              </a:rPr>
              <a:t>产业服务中心、城市服务中心和首阳山生态绿心。</a:t>
            </a:r>
          </a:p>
        </p:txBody>
      </p:sp>
    </p:spTree>
    <p:extLst>
      <p:ext uri="{BB962C8B-B14F-4D97-AF65-F5344CB8AC3E}">
        <p14:creationId xmlns:p14="http://schemas.microsoft.com/office/powerpoint/2010/main" val="20975701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16"/>
          <p:cNvSpPr/>
          <p:nvPr/>
        </p:nvSpPr>
        <p:spPr>
          <a:xfrm>
            <a:off x="1355084" y="271011"/>
            <a:ext cx="4843154" cy="1543954"/>
          </a:xfrm>
          <a:custGeom>
            <a:avLst/>
            <a:gdLst>
              <a:gd name="connsiteX0" fmla="*/ 0 w 7810882"/>
              <a:gd name="connsiteY0" fmla="*/ 0 h 2490039"/>
              <a:gd name="connsiteX1" fmla="*/ 7810882 w 7810882"/>
              <a:gd name="connsiteY1" fmla="*/ 0 h 2490039"/>
              <a:gd name="connsiteX2" fmla="*/ 7788307 w 7810882"/>
              <a:gd name="connsiteY2" fmla="*/ 49935 h 2490039"/>
              <a:gd name="connsiteX3" fmla="*/ 3905441 w 7810882"/>
              <a:gd name="connsiteY3" fmla="*/ 2490039 h 2490039"/>
              <a:gd name="connsiteX4" fmla="*/ 22575 w 7810882"/>
              <a:gd name="connsiteY4" fmla="*/ 49935 h 2490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882" h="2490039">
                <a:moveTo>
                  <a:pt x="0" y="0"/>
                </a:moveTo>
                <a:lnTo>
                  <a:pt x="7810882" y="0"/>
                </a:lnTo>
                <a:lnTo>
                  <a:pt x="7788307" y="49935"/>
                </a:lnTo>
                <a:cubicBezTo>
                  <a:pt x="7092620" y="1493722"/>
                  <a:pt x="5615382" y="2490039"/>
                  <a:pt x="3905441" y="2490039"/>
                </a:cubicBezTo>
                <a:cubicBezTo>
                  <a:pt x="2195501" y="2490039"/>
                  <a:pt x="718262" y="1493722"/>
                  <a:pt x="22575" y="49935"/>
                </a:cubicBezTo>
                <a:close/>
              </a:path>
            </a:pathLst>
          </a:custGeom>
          <a:gradFill>
            <a:gsLst>
              <a:gs pos="0">
                <a:srgbClr val="B6D3B7">
                  <a:alpha val="0"/>
                </a:srgbClr>
              </a:gs>
              <a:gs pos="100000">
                <a:srgbClr val="77B6BF">
                  <a:alpha val="5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16">
              <a:cs typeface="+mn-ea"/>
              <a:sym typeface="+mn-lt"/>
            </a:endParaRPr>
          </a:p>
        </p:txBody>
      </p:sp>
      <p:sp>
        <p:nvSpPr>
          <p:cNvPr id="18" name="文本框 17"/>
          <p:cNvSpPr txBox="1"/>
          <p:nvPr/>
        </p:nvSpPr>
        <p:spPr>
          <a:xfrm>
            <a:off x="1779453" y="378062"/>
            <a:ext cx="3994416" cy="664926"/>
          </a:xfrm>
          <a:prstGeom prst="rect">
            <a:avLst/>
          </a:prstGeom>
          <a:noFill/>
        </p:spPr>
        <p:txBody>
          <a:bodyPr vert="horz" wrap="square" rtlCol="0">
            <a:spAutoFit/>
          </a:bodyPr>
          <a:lstStyle/>
          <a:p>
            <a:pPr algn="ctr"/>
            <a:r>
              <a:rPr lang="en-US" altLang="zh-CN" sz="3721" dirty="0" smtClean="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rPr>
              <a:t>03 </a:t>
            </a:r>
            <a:r>
              <a:rPr lang="zh-CN" altLang="en-US" sz="3721" dirty="0" smtClean="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rPr>
              <a:t>创新协同</a:t>
            </a:r>
            <a:endParaRPr lang="zh-CN" altLang="en-US" sz="3721" dirty="0">
              <a:gradFill>
                <a:gsLst>
                  <a:gs pos="0">
                    <a:srgbClr val="92BFB5"/>
                  </a:gs>
                  <a:gs pos="100000">
                    <a:srgbClr val="52A4AE"/>
                  </a:gs>
                </a:gsLst>
                <a:lin ang="2700000" scaled="0"/>
              </a:gradFill>
              <a:effectLst>
                <a:outerShdw blurRad="25400" dist="25400" dir="2700000" algn="tl">
                  <a:srgbClr val="000000">
                    <a:alpha val="25000"/>
                  </a:srgbClr>
                </a:outerShdw>
              </a:effectLst>
              <a:cs typeface="+mn-ea"/>
              <a:sym typeface="+mn-lt"/>
            </a:endParaRPr>
          </a:p>
        </p:txBody>
      </p:sp>
      <p:grpSp>
        <p:nvGrpSpPr>
          <p:cNvPr id="46" name="组合 45"/>
          <p:cNvGrpSpPr/>
          <p:nvPr/>
        </p:nvGrpSpPr>
        <p:grpSpPr>
          <a:xfrm>
            <a:off x="511113" y="1243053"/>
            <a:ext cx="3354831" cy="482177"/>
            <a:chOff x="964739" y="2157253"/>
            <a:chExt cx="3354831" cy="482177"/>
          </a:xfrm>
        </p:grpSpPr>
        <p:sp>
          <p:nvSpPr>
            <p:cNvPr id="47" name="矩形: 圆角 42"/>
            <p:cNvSpPr/>
            <p:nvPr/>
          </p:nvSpPr>
          <p:spPr>
            <a:xfrm>
              <a:off x="964739" y="2157253"/>
              <a:ext cx="3354831" cy="482177"/>
            </a:xfrm>
            <a:prstGeom prst="roundRect">
              <a:avLst>
                <a:gd name="adj" fmla="val 50000"/>
              </a:avLst>
            </a:prstGeom>
            <a:gradFill flip="none" rotWithShape="1">
              <a:gsLst>
                <a:gs pos="0">
                  <a:srgbClr val="92BFB5"/>
                </a:gs>
                <a:gs pos="100000">
                  <a:srgbClr val="52A4AE"/>
                </a:gs>
              </a:gsLst>
              <a:lin ang="2700000" scaled="1"/>
              <a:tileRect/>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8" name="矩形 47"/>
            <p:cNvSpPr/>
            <p:nvPr/>
          </p:nvSpPr>
          <p:spPr>
            <a:xfrm>
              <a:off x="1103748" y="2198286"/>
              <a:ext cx="2921313" cy="400110"/>
            </a:xfrm>
            <a:prstGeom prst="rect">
              <a:avLst/>
            </a:prstGeom>
          </p:spPr>
          <p:txBody>
            <a:bodyPr wrap="none">
              <a:spAutoFit/>
            </a:bodyPr>
            <a:lstStyle/>
            <a:p>
              <a:pPr algn="ctr"/>
              <a:r>
                <a:rPr lang="zh-CN" altLang="en-US" sz="2000" b="1" spc="-60" dirty="0" smtClean="0">
                  <a:solidFill>
                    <a:schemeClr val="bg1"/>
                  </a:solidFill>
                  <a:latin typeface="微软雅黑" panose="020B0503020204020204" pitchFamily="34" charset="-122"/>
                  <a:ea typeface="微软雅黑" panose="020B0503020204020204" pitchFamily="34" charset="-122"/>
                </a:rPr>
                <a:t>做大</a:t>
              </a:r>
              <a:r>
                <a:rPr lang="zh-CN" altLang="en-US" sz="2000" b="1" spc="-60" dirty="0">
                  <a:solidFill>
                    <a:schemeClr val="bg1"/>
                  </a:solidFill>
                  <a:latin typeface="微软雅黑" panose="020B0503020204020204" pitchFamily="34" charset="-122"/>
                  <a:ea typeface="微软雅黑" panose="020B0503020204020204" pitchFamily="34" charset="-122"/>
                </a:rPr>
                <a:t>做强优势制造业</a:t>
              </a:r>
              <a:r>
                <a:rPr lang="zh-CN" altLang="en-US" sz="2000" b="1" spc="-60" dirty="0" smtClean="0">
                  <a:solidFill>
                    <a:schemeClr val="bg1"/>
                  </a:solidFill>
                  <a:latin typeface="微软雅黑" panose="020B0503020204020204" pitchFamily="34" charset="-122"/>
                  <a:ea typeface="微软雅黑" panose="020B0503020204020204" pitchFamily="34" charset="-122"/>
                </a:rPr>
                <a:t>集群</a:t>
              </a:r>
              <a:endParaRPr lang="zh-CN" altLang="en-US" sz="2000" b="1" dirty="0">
                <a:solidFill>
                  <a:schemeClr val="bg1"/>
                </a:solidFill>
                <a:cs typeface="+mn-ea"/>
                <a:sym typeface="+mn-lt"/>
              </a:endParaRPr>
            </a:p>
          </p:txBody>
        </p:sp>
      </p:gr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82" y="1922016"/>
            <a:ext cx="7361558" cy="5220152"/>
          </a:xfrm>
          <a:prstGeom prst="rect">
            <a:avLst/>
          </a:prstGeom>
        </p:spPr>
      </p:pic>
      <p:sp>
        <p:nvSpPr>
          <p:cNvPr id="39" name="矩形 38"/>
          <p:cNvSpPr/>
          <p:nvPr/>
        </p:nvSpPr>
        <p:spPr>
          <a:xfrm>
            <a:off x="110262" y="8280770"/>
            <a:ext cx="7361558" cy="2230934"/>
          </a:xfrm>
          <a:prstGeom prst="rect">
            <a:avLst/>
          </a:prstGeom>
          <a:blipFill dpi="0" rotWithShape="1">
            <a:blip r:embed="rId3">
              <a:alphaModFix amt="80000"/>
            </a:blip>
            <a:srcRect/>
            <a:stretch>
              <a:fillRect t="160" b="-3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9" name="组合 48"/>
          <p:cNvGrpSpPr/>
          <p:nvPr/>
        </p:nvGrpSpPr>
        <p:grpSpPr>
          <a:xfrm>
            <a:off x="524040" y="7470380"/>
            <a:ext cx="6756436" cy="765761"/>
            <a:chOff x="964739" y="2157253"/>
            <a:chExt cx="3354831" cy="765761"/>
          </a:xfrm>
        </p:grpSpPr>
        <p:sp>
          <p:nvSpPr>
            <p:cNvPr id="50" name="矩形: 圆角 42"/>
            <p:cNvSpPr/>
            <p:nvPr/>
          </p:nvSpPr>
          <p:spPr>
            <a:xfrm>
              <a:off x="964739" y="2157253"/>
              <a:ext cx="3354831" cy="482177"/>
            </a:xfrm>
            <a:prstGeom prst="roundRect">
              <a:avLst>
                <a:gd name="adj" fmla="val 50000"/>
              </a:avLst>
            </a:prstGeom>
            <a:gradFill flip="none" rotWithShape="1">
              <a:gsLst>
                <a:gs pos="0">
                  <a:srgbClr val="92BFB5"/>
                </a:gs>
                <a:gs pos="100000">
                  <a:srgbClr val="52A4AE"/>
                </a:gs>
              </a:gsLst>
              <a:lin ang="2700000" scaled="1"/>
              <a:tileRect/>
            </a:gra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1" name="矩形 50"/>
            <p:cNvSpPr/>
            <p:nvPr/>
          </p:nvSpPr>
          <p:spPr>
            <a:xfrm>
              <a:off x="1027344" y="2215128"/>
              <a:ext cx="2779149" cy="707886"/>
            </a:xfrm>
            <a:prstGeom prst="rect">
              <a:avLst/>
            </a:prstGeom>
          </p:spPr>
          <p:txBody>
            <a:bodyPr wrap="none">
              <a:spAutoFit/>
            </a:bodyPr>
            <a:lstStyle/>
            <a:p>
              <a:pPr algn="ctr"/>
              <a:r>
                <a:rPr lang="zh-CN" altLang="en-US" sz="2000" b="1" spc="-60" dirty="0" smtClean="0">
                  <a:solidFill>
                    <a:schemeClr val="bg1"/>
                  </a:solidFill>
                  <a:latin typeface="微软雅黑" panose="020B0503020204020204" pitchFamily="34" charset="-122"/>
                  <a:ea typeface="微软雅黑" panose="020B0503020204020204" pitchFamily="34" charset="-122"/>
                </a:rPr>
                <a:t>构建</a:t>
              </a:r>
              <a:r>
                <a:rPr lang="zh-CN" altLang="en-US" sz="2000" b="1" spc="-60" dirty="0">
                  <a:solidFill>
                    <a:schemeClr val="bg1"/>
                  </a:solidFill>
                  <a:latin typeface="微软雅黑" panose="020B0503020204020204" pitchFamily="34" charset="-122"/>
                  <a:ea typeface="微软雅黑" panose="020B0503020204020204" pitchFamily="34" charset="-122"/>
                </a:rPr>
                <a:t>“三级产业区</a:t>
              </a:r>
              <a:r>
                <a:rPr lang="en-US" altLang="zh-CN" sz="2000" b="1" spc="-60" dirty="0">
                  <a:solidFill>
                    <a:schemeClr val="bg1"/>
                  </a:solidFill>
                  <a:latin typeface="微软雅黑" panose="020B0503020204020204" pitchFamily="34" charset="-122"/>
                  <a:ea typeface="微软雅黑" panose="020B0503020204020204" pitchFamily="34" charset="-122"/>
                </a:rPr>
                <a:t>+</a:t>
              </a:r>
              <a:r>
                <a:rPr lang="zh-CN" altLang="en-US" sz="2000" b="1" spc="-60" dirty="0">
                  <a:solidFill>
                    <a:schemeClr val="bg1"/>
                  </a:solidFill>
                  <a:latin typeface="微软雅黑" panose="020B0503020204020204" pitchFamily="34" charset="-122"/>
                  <a:ea typeface="微软雅黑" panose="020B0503020204020204" pitchFamily="34" charset="-122"/>
                </a:rPr>
                <a:t>十大产业</a:t>
              </a:r>
              <a:r>
                <a:rPr lang="zh-CN" altLang="en-US" sz="2000" b="1" spc="-60" dirty="0" smtClean="0">
                  <a:solidFill>
                    <a:schemeClr val="bg1"/>
                  </a:solidFill>
                  <a:latin typeface="微软雅黑" panose="020B0503020204020204" pitchFamily="34" charset="-122"/>
                  <a:ea typeface="微软雅黑" panose="020B0503020204020204" pitchFamily="34" charset="-122"/>
                </a:rPr>
                <a:t>园”</a:t>
              </a:r>
              <a:r>
                <a:rPr lang="zh-CN" altLang="en-US" sz="2000" b="1" spc="-60" dirty="0">
                  <a:solidFill>
                    <a:schemeClr val="bg1"/>
                  </a:solidFill>
                  <a:latin typeface="微软雅黑" panose="020B0503020204020204" pitchFamily="34" charset="-122"/>
                  <a:ea typeface="微软雅黑" panose="020B0503020204020204" pitchFamily="34" charset="-122"/>
                </a:rPr>
                <a:t>的产业发展格局</a:t>
              </a:r>
            </a:p>
            <a:p>
              <a:pPr algn="ctr"/>
              <a:endParaRPr lang="zh-CN" altLang="en-US" sz="2000" b="1" dirty="0">
                <a:solidFill>
                  <a:schemeClr val="bg1"/>
                </a:solidFill>
                <a:cs typeface="+mn-ea"/>
                <a:sym typeface="+mn-lt"/>
              </a:endParaRPr>
            </a:p>
          </p:txBody>
        </p:sp>
      </p:grpSp>
    </p:spTree>
    <p:extLst>
      <p:ext uri="{BB962C8B-B14F-4D97-AF65-F5344CB8AC3E}">
        <p14:creationId xmlns:p14="http://schemas.microsoft.com/office/powerpoint/2010/main" val="21487527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d254ce80-3ef0-487d-a5d3-d9624123c7e6"/>
  <p:tag name="COMMONDATA" val="eyJoZGlkIjoiZDdkMDY4ZDUwMjg5MjZmNTlmZWUwZTJkZDBjZDFkYjc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199373_2*m_h_i*1_3_1"/>
  <p:tag name="KSO_WM_TEMPLATE_CATEGORY" val="diagram"/>
  <p:tag name="KSO_WM_TEMPLATE_INDEX" val="20199373"/>
  <p:tag name="KSO_WM_UNIT_LAYERLEVEL" val="1_1_1"/>
  <p:tag name="KSO_WM_TAG_VERSION" val="1.0"/>
  <p:tag name="KSO_WM_BEAUTIFY_FLAG" val="#wm#"/>
  <p:tag name="KSO_WM_UNIT_LINE_FORE_SCHEMECOLOR_INDEX" val="14"/>
  <p:tag name="KSO_WM_UNIT_LINE_FILL_TYPE" val="2"/>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199373_2*m_h_i*1_3_2"/>
  <p:tag name="KSO_WM_TEMPLATE_CATEGORY" val="diagram"/>
  <p:tag name="KSO_WM_TEMPLATE_INDEX" val="20199373"/>
  <p:tag name="KSO_WM_UNIT_LAYERLEVEL" val="1_1_1"/>
  <p:tag name="KSO_WM_TAG_VERSION" val="1.0"/>
  <p:tag name="KSO_WM_BEAUTIFY_FLAG" val="#wm#"/>
  <p:tag name="KSO_WM_UNIT_FILL_FORE_SCHEMECOLOR_INDEX" val="9"/>
  <p:tag name="KSO_WM_UNI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199373_2*m_h_i*1_3_3"/>
  <p:tag name="KSO_WM_TEMPLATE_CATEGORY" val="diagram"/>
  <p:tag name="KSO_WM_TEMPLATE_INDEX" val="20199373"/>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99373_2*m_h_i*1_1_1"/>
  <p:tag name="KSO_WM_TEMPLATE_CATEGORY" val="diagram"/>
  <p:tag name="KSO_WM_TEMPLATE_INDEX" val="20199373"/>
  <p:tag name="KSO_WM_UNIT_LAYERLEVEL" val="1_1_1"/>
  <p:tag name="KSO_WM_TAG_VERSION" val="1.0"/>
  <p:tag name="KSO_WM_BEAUTIFY_FLAG" val="#wm#"/>
  <p:tag name="KSO_WM_UNIT_LINE_FORE_SCHEMECOLOR_INDEX" val="14"/>
  <p:tag name="KSO_WM_UNIT_LINE_FILL_TYPE" val="2"/>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199373_2*m_h_i*1_1_2"/>
  <p:tag name="KSO_WM_TEMPLATE_CATEGORY" val="diagram"/>
  <p:tag name="KSO_WM_TEMPLATE_INDEX" val="20199373"/>
  <p:tag name="KSO_WM_UNIT_LAYERLEVEL" val="1_1_1"/>
  <p:tag name="KSO_WM_TAG_VERSION" val="1.0"/>
  <p:tag name="KSO_WM_BEAUTIFY_FLAG" val="#wm#"/>
  <p:tag name="KSO_WM_UNIT_FILL_FORE_SCHEMECOLOR_INDEX" val="7"/>
  <p:tag name="KSO_WM_UNI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199373_2*m_h_i*1_1_3"/>
  <p:tag name="KSO_WM_TEMPLATE_CATEGORY" val="diagram"/>
  <p:tag name="KSO_WM_TEMPLATE_INDEX" val="20199373"/>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199373_2*m_h_i*1_2_1"/>
  <p:tag name="KSO_WM_TEMPLATE_CATEGORY" val="diagram"/>
  <p:tag name="KSO_WM_TEMPLATE_INDEX" val="20199373"/>
  <p:tag name="KSO_WM_UNIT_LAYERLEVEL" val="1_1_1"/>
  <p:tag name="KSO_WM_TAG_VERSION" val="1.0"/>
  <p:tag name="KSO_WM_BEAUTIFY_FLAG" val="#wm#"/>
  <p:tag name="KSO_WM_UNIT_LINE_FORE_SCHEMECOLOR_INDEX" val="14"/>
  <p:tag name="KSO_WM_UNIT_LINE_FILL_TYPE" val="2"/>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199373_2*m_h_i*1_2_2"/>
  <p:tag name="KSO_WM_TEMPLATE_CATEGORY" val="diagram"/>
  <p:tag name="KSO_WM_TEMPLATE_INDEX" val="20199373"/>
  <p:tag name="KSO_WM_UNIT_LAYERLEVEL" val="1_1_1"/>
  <p:tag name="KSO_WM_TAG_VERSION" val="1.0"/>
  <p:tag name="KSO_WM_BEAUTIFY_FLAG" val="#wm#"/>
  <p:tag name="KSO_WM_UNIT_FILL_FORE_SCHEMECOLOR_INDEX" val="5"/>
  <p:tag name="KSO_WM_UNI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199373_2*m_h_i*1_2_3"/>
  <p:tag name="KSO_WM_TEMPLATE_CATEGORY" val="diagram"/>
  <p:tag name="KSO_WM_TEMPLATE_INDEX" val="2019937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99373_2*m_h_a*1_2_1"/>
  <p:tag name="KSO_WM_TEMPLATE_CATEGORY" val="diagram"/>
  <p:tag name="KSO_WM_TEMPLATE_INDEX" val="20199373"/>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99373_2*m_h_a*1_2_1"/>
  <p:tag name="KSO_WM_TEMPLATE_CATEGORY" val="diagram"/>
  <p:tag name="KSO_WM_TEMPLATE_INDEX" val="20199373"/>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99373_2*m_h_a*1_2_1"/>
  <p:tag name="KSO_WM_TEMPLATE_CATEGORY" val="diagram"/>
  <p:tag name="KSO_WM_TEMPLATE_INDEX" val="20199373"/>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z"/>
  <p:tag name="KSO_WM_UNIT_INDEX" val="1_3_1"/>
  <p:tag name="KSO_WM_UNIT_ID" val="diagram20199373_2*m_h_z*1_3_1"/>
  <p:tag name="KSO_WM_TEMPLATE_CATEGORY" val="diagram"/>
  <p:tag name="KSO_WM_TEMPLATE_INDEX" val="2019937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373_2*m_h_f*1_2_1"/>
  <p:tag name="KSO_WM_TEMPLATE_CATEGORY" val="diagram"/>
  <p:tag name="KSO_WM_TEMPLATE_INDEX" val="20199373"/>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373_2*m_h_f*1_2_1"/>
  <p:tag name="KSO_WM_TEMPLATE_CATEGORY" val="diagram"/>
  <p:tag name="KSO_WM_TEMPLATE_INDEX" val="20199373"/>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373_2*m_h_f*1_2_1"/>
  <p:tag name="KSO_WM_TEMPLATE_CATEGORY" val="diagram"/>
  <p:tag name="KSO_WM_TEMPLATE_INDEX" val="20199373"/>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29.xml><?xml version="1.0" encoding="utf-8"?>
<p:tagLst xmlns:a="http://schemas.openxmlformats.org/drawingml/2006/main" xmlns:r="http://schemas.openxmlformats.org/officeDocument/2006/relationships" xmlns:p="http://schemas.openxmlformats.org/presentationml/2006/main">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373_2*m_h_f*1_2_1"/>
  <p:tag name="KSO_WM_TEMPLATE_CATEGORY" val="diagram"/>
  <p:tag name="KSO_WM_TEMPLATE_INDEX" val="20199373"/>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373_2*m_h_f*1_2_1"/>
  <p:tag name="KSO_WM_TEMPLATE_CATEGORY" val="diagram"/>
  <p:tag name="KSO_WM_TEMPLATE_INDEX" val="20199373"/>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31.xml><?xml version="1.0" encoding="utf-8"?>
<p:tagLst xmlns:a="http://schemas.openxmlformats.org/drawingml/2006/main" xmlns:r="http://schemas.openxmlformats.org/officeDocument/2006/relationships" xmlns:p="http://schemas.openxmlformats.org/presentationml/2006/main">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373_2*m_h_f*1_2_1"/>
  <p:tag name="KSO_WM_TEMPLATE_CATEGORY" val="diagram"/>
  <p:tag name="KSO_WM_TEMPLATE_INDEX" val="20199373"/>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32.xml><?xml version="1.0" encoding="utf-8"?>
<p:tagLst xmlns:a="http://schemas.openxmlformats.org/drawingml/2006/main" xmlns:r="http://schemas.openxmlformats.org/officeDocument/2006/relationships" xmlns:p="http://schemas.openxmlformats.org/presentationml/2006/main">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373_2*m_h_f*1_2_1"/>
  <p:tag name="KSO_WM_TEMPLATE_CATEGORY" val="diagram"/>
  <p:tag name="KSO_WM_TEMPLATE_INDEX" val="20199373"/>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33.xml><?xml version="1.0" encoding="utf-8"?>
<p:tagLst xmlns:a="http://schemas.openxmlformats.org/drawingml/2006/main" xmlns:r="http://schemas.openxmlformats.org/officeDocument/2006/relationships" xmlns:p="http://schemas.openxmlformats.org/presentationml/2006/main">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373_2*m_h_f*1_2_1"/>
  <p:tag name="KSO_WM_TEMPLATE_CATEGORY" val="diagram"/>
  <p:tag name="KSO_WM_TEMPLATE_INDEX" val="20199373"/>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34.xml><?xml version="1.0" encoding="utf-8"?>
<p:tagLst xmlns:a="http://schemas.openxmlformats.org/drawingml/2006/main" xmlns:r="http://schemas.openxmlformats.org/officeDocument/2006/relationships" xmlns:p="http://schemas.openxmlformats.org/presentationml/2006/main">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373_2*m_h_f*1_2_1"/>
  <p:tag name="KSO_WM_TEMPLATE_CATEGORY" val="diagram"/>
  <p:tag name="KSO_WM_TEMPLATE_INDEX" val="20199373"/>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373_2*m_h_f*1_2_1"/>
  <p:tag name="KSO_WM_TEMPLATE_CATEGORY" val="diagram"/>
  <p:tag name="KSO_WM_TEMPLATE_INDEX" val="20199373"/>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UNIT_NOCLEAR" val="0"/>
  <p:tag name="KSO_WM_UNIT_VALUE" val="66"/>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373_2*m_h_f*1_2_1"/>
  <p:tag name="KSO_WM_TEMPLATE_CATEGORY" val="diagram"/>
  <p:tag name="KSO_WM_TEMPLATE_INDEX" val="20199373"/>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z"/>
  <p:tag name="KSO_WM_UNIT_INDEX" val="1_3_1"/>
  <p:tag name="KSO_WM_UNIT_ID" val="diagram20199373_2*m_h_z*1_3_1"/>
  <p:tag name="KSO_WM_TEMPLATE_CATEGORY" val="diagram"/>
  <p:tag name="KSO_WM_TEMPLATE_INDEX" val="2019937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99373_2*m_h_a*1_2_1"/>
  <p:tag name="KSO_WM_TEMPLATE_CATEGORY" val="diagram"/>
  <p:tag name="KSO_WM_TEMPLATE_INDEX" val="20199373"/>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99373_2*m_h_a*1_2_1"/>
  <p:tag name="KSO_WM_TEMPLATE_CATEGORY" val="diagram"/>
  <p:tag name="KSO_WM_TEMPLATE_INDEX" val="20199373"/>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99373_2*m_h_a*1_2_1"/>
  <p:tag name="KSO_WM_TEMPLATE_CATEGORY" val="diagram"/>
  <p:tag name="KSO_WM_TEMPLATE_INDEX" val="20199373"/>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z"/>
  <p:tag name="KSO_WM_UNIT_INDEX" val="1_3_1"/>
  <p:tag name="KSO_WM_UNIT_ID" val="diagram20199373_2*m_h_z*1_3_1"/>
  <p:tag name="KSO_WM_TEMPLATE_CATEGORY" val="diagram"/>
  <p:tag name="KSO_WM_TEMPLATE_INDEX" val="2019937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908,&quot;width&quot;:2730}"/>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www.2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dw0svw4v">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2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dw0svw4v">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553</TotalTime>
  <Words>1998</Words>
  <Application>Microsoft Office PowerPoint</Application>
  <PresentationFormat>自定义</PresentationFormat>
  <Paragraphs>229</Paragraphs>
  <Slides>18</Slides>
  <Notes>3</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18</vt:i4>
      </vt:variant>
    </vt:vector>
  </HeadingPairs>
  <TitlesOfParts>
    <vt:vector size="33" baseType="lpstr">
      <vt:lpstr>等线</vt:lpstr>
      <vt:lpstr>方正隶书简体</vt:lpstr>
      <vt:lpstr>黑体</vt:lpstr>
      <vt:lpstr>华文新魏</vt:lpstr>
      <vt:lpstr>经典黑体简</vt:lpstr>
      <vt:lpstr>微软雅黑</vt:lpstr>
      <vt:lpstr>微软雅黑 Light</vt:lpstr>
      <vt:lpstr>微软雅黑加粗斜体</vt:lpstr>
      <vt:lpstr>叶根友毛笔行书2.0版</vt:lpstr>
      <vt:lpstr>Arial</vt:lpstr>
      <vt:lpstr>Calibri</vt:lpstr>
      <vt:lpstr>Times New Roman</vt:lpstr>
      <vt:lpstr>Wingdings</vt:lpstr>
      <vt:lpstr>1_www.2ppt.com</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Tsai</dc:creator>
  <cp:lastModifiedBy>Administrator</cp:lastModifiedBy>
  <cp:revision>233</cp:revision>
  <dcterms:created xsi:type="dcterms:W3CDTF">2023-02-07T06:38:00Z</dcterms:created>
  <dcterms:modified xsi:type="dcterms:W3CDTF">2024-12-25T01:57:45Z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28DB1F2B2E294933B935E1781B5E002D</vt:lpwstr>
  </property>
  <property fmtid="{D5CDD505-2E9C-101B-9397-08002B2CF9AE}" pid="3" name="KSOProductBuildVer">
    <vt:lpwstr>2052-11.1.0.13703</vt:lpwstr>
  </property>
</Properties>
</file>